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0.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319" r:id="rId5"/>
    <p:sldId id="323" r:id="rId6"/>
    <p:sldId id="279" r:id="rId7"/>
    <p:sldId id="324" r:id="rId8"/>
    <p:sldId id="277" r:id="rId9"/>
    <p:sldId id="320" r:id="rId10"/>
    <p:sldId id="274" r:id="rId11"/>
    <p:sldId id="309" r:id="rId12"/>
    <p:sldId id="321" r:id="rId13"/>
    <p:sldId id="311" r:id="rId14"/>
    <p:sldId id="322" r:id="rId15"/>
    <p:sldId id="276" r:id="rId16"/>
    <p:sldId id="282" r:id="rId17"/>
  </p:sldIdLst>
  <p:sldSz cx="13004800" cy="9753600"/>
  <p:notesSz cx="6858000" cy="15716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D2661F-A753-E969-2527-DA39A1955AEC}" name="Mathilda Pynegar" initials="MP" userId="S::mathilda.pynegar@artscouncil.org.uk::6d3bb983-123b-47b6-9133-02270186e217" providerId="AD"/>
  <p188:author id="{ADCB6324-43F1-E453-35D6-4589D66456F1}" name="Jenny Clarke" initials="JC" userId="S::jenny.clarke@artscouncil.org.uk::dfbfc54b-581d-4f6a-80fc-de45f1b28d80" providerId="AD"/>
  <p188:author id="{C6F47E2D-30A0-DFAC-E469-8F974143D00B}" name="Mathilda Pynegar" initials="MP" userId="S::Mathilda.Pynegar@artscouncil.org.uk::6d3bb983-123b-47b6-9133-02270186e217" providerId="AD"/>
  <p188:author id="{B1B44230-938E-FEAD-7C8E-378CBA9B1A44}" name="Naomi Dent" initials="ND" userId="S::naomi.dent@artscouncil.org.uk::0eae8153-ff5b-42d8-8b28-e33307064171" providerId="AD"/>
  <p188:author id="{8381B0C9-CD82-5332-9436-F7FD855A7E9A}" name="Jenny Clarke" initials="JC" userId="S::Jenny.Clarke@artscouncil.org.uk::dfbfc54b-581d-4f6a-80fc-de45f1b28d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tt Smith" initials="MS" lastIdx="5" clrIdx="6">
    <p:extLst>
      <p:ext uri="{19B8F6BF-5375-455C-9EA6-DF929625EA0E}">
        <p15:presenceInfo xmlns:p15="http://schemas.microsoft.com/office/powerpoint/2012/main" userId="S-1-5-21-1401851140-3615082981-2635332702-3182" providerId="AD"/>
      </p:ext>
    </p:extLst>
  </p:cmAuthor>
  <p:cmAuthor id="1" name="Amanda Rigler" initials="AR" lastIdx="10" clrIdx="0">
    <p:extLst>
      <p:ext uri="{19B8F6BF-5375-455C-9EA6-DF929625EA0E}">
        <p15:presenceInfo xmlns:p15="http://schemas.microsoft.com/office/powerpoint/2012/main" userId="S-1-5-21-1401851140-3615082981-2635332702-52226" providerId="AD"/>
      </p:ext>
    </p:extLst>
  </p:cmAuthor>
  <p:cmAuthor id="2" name="Millie Brookes" initials="MB" lastIdx="56" clrIdx="1">
    <p:extLst>
      <p:ext uri="{19B8F6BF-5375-455C-9EA6-DF929625EA0E}">
        <p15:presenceInfo xmlns:p15="http://schemas.microsoft.com/office/powerpoint/2012/main" userId="S-1-5-21-1401851140-3615082981-2635332702-54480" providerId="AD"/>
      </p:ext>
    </p:extLst>
  </p:cmAuthor>
  <p:cmAuthor id="3" name="Jenny Clarke" initials="JC" lastIdx="23" clrIdx="2">
    <p:extLst>
      <p:ext uri="{19B8F6BF-5375-455C-9EA6-DF929625EA0E}">
        <p15:presenceInfo xmlns:p15="http://schemas.microsoft.com/office/powerpoint/2012/main" userId="S-1-5-21-1401851140-3615082981-2635332702-57922" providerId="AD"/>
      </p:ext>
    </p:extLst>
  </p:cmAuthor>
  <p:cmAuthor id="4" name="Emily Fletcher" initials="EF" lastIdx="22" clrIdx="3">
    <p:extLst>
      <p:ext uri="{19B8F6BF-5375-455C-9EA6-DF929625EA0E}">
        <p15:presenceInfo xmlns:p15="http://schemas.microsoft.com/office/powerpoint/2012/main" userId="S-1-5-21-1401851140-3615082981-2635332702-54167" providerId="AD"/>
      </p:ext>
    </p:extLst>
  </p:cmAuthor>
  <p:cmAuthor id="5" name="Jenny Clarke" initials="JC [2]" lastIdx="4" clrIdx="4">
    <p:extLst>
      <p:ext uri="{19B8F6BF-5375-455C-9EA6-DF929625EA0E}">
        <p15:presenceInfo xmlns:p15="http://schemas.microsoft.com/office/powerpoint/2012/main" userId="S::jenny.clarke@artscouncil.org.uk::dfbfc54b-581d-4f6a-80fc-de45f1b28d80" providerId="AD"/>
      </p:ext>
    </p:extLst>
  </p:cmAuthor>
  <p:cmAuthor id="6" name="Millie Brookes" initials="MB [2]" lastIdx="5" clrIdx="5">
    <p:extLst>
      <p:ext uri="{19B8F6BF-5375-455C-9EA6-DF929625EA0E}">
        <p15:presenceInfo xmlns:p15="http://schemas.microsoft.com/office/powerpoint/2012/main" userId="S::millie.brookes@artscouncil.org.uk::e319436b-f2dc-4d69-942d-7c0f220084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BDBE"/>
    <a:srgbClr val="3D287C"/>
    <a:srgbClr val="67C2C7"/>
    <a:srgbClr val="FFDFA4"/>
    <a:srgbClr val="A3BBCE"/>
    <a:srgbClr val="5884A0"/>
    <a:srgbClr val="FDB913"/>
    <a:srgbClr val="E2E1E1"/>
    <a:srgbClr val="C0BFBF"/>
    <a:srgbClr val="31B7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82BA3C-A9EF-467F-A095-EF92AA6606E6}" v="18" dt="2024-04-11T10:29:56.67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140" autoAdjust="0"/>
  </p:normalViewPr>
  <p:slideViewPr>
    <p:cSldViewPr snapToGrid="0">
      <p:cViewPr varScale="1">
        <p:scale>
          <a:sx n="52" d="100"/>
          <a:sy n="52" d="100"/>
        </p:scale>
        <p:origin x="1476" y="36"/>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Clarke" userId="dfbfc54b-581d-4f6a-80fc-de45f1b28d80" providerId="ADAL" clId="{3E85BE60-5C0B-4FF2-9510-B4DB4C469F3F}"/>
    <pc:docChg chg="">
      <pc:chgData name="Jenny Clarke" userId="dfbfc54b-581d-4f6a-80fc-de45f1b28d80" providerId="ADAL" clId="{3E85BE60-5C0B-4FF2-9510-B4DB4C469F3F}" dt="2024-03-20T15:35:27.185" v="10"/>
      <pc:docMkLst>
        <pc:docMk/>
      </pc:docMkLst>
      <pc:sldChg chg="delCm">
        <pc:chgData name="Jenny Clarke" userId="dfbfc54b-581d-4f6a-80fc-de45f1b28d80" providerId="ADAL" clId="{3E85BE60-5C0B-4FF2-9510-B4DB4C469F3F}" dt="2024-03-20T15:35:02.687" v="6"/>
        <pc:sldMkLst>
          <pc:docMk/>
          <pc:sldMk cId="0" sldId="274"/>
        </pc:sldMkLst>
        <pc:extLst>
          <p:ext xmlns:p="http://schemas.openxmlformats.org/presentationml/2006/main" uri="{D6D511B9-2390-475A-947B-AFAB55BFBCF1}">
            <pc226:cmChg xmlns:pc226="http://schemas.microsoft.com/office/powerpoint/2022/06/main/command" chg="del">
              <pc226:chgData name="Jenny Clarke" userId="dfbfc54b-581d-4f6a-80fc-de45f1b28d80" providerId="ADAL" clId="{3E85BE60-5C0B-4FF2-9510-B4DB4C469F3F}" dt="2024-03-20T15:35:00.838" v="5"/>
              <pc2:cmMkLst xmlns:pc2="http://schemas.microsoft.com/office/powerpoint/2019/9/main/command">
                <pc:docMk/>
                <pc:sldMk cId="0" sldId="274"/>
                <pc2:cmMk id="{42DBCE19-267C-43F1-8925-F00F77C9CB22}"/>
              </pc2:cmMkLst>
            </pc226:cmChg>
            <pc226:cmChg xmlns:pc226="http://schemas.microsoft.com/office/powerpoint/2022/06/main/command" chg="del">
              <pc226:chgData name="Jenny Clarke" userId="dfbfc54b-581d-4f6a-80fc-de45f1b28d80" providerId="ADAL" clId="{3E85BE60-5C0B-4FF2-9510-B4DB4C469F3F}" dt="2024-03-20T15:34:54.884" v="3"/>
              <pc2:cmMkLst xmlns:pc2="http://schemas.microsoft.com/office/powerpoint/2019/9/main/command">
                <pc:docMk/>
                <pc:sldMk cId="0" sldId="274"/>
                <pc2:cmMk id="{4076B81D-A185-48AB-99EE-D90581E9A594}"/>
              </pc2:cmMkLst>
            </pc226:cmChg>
            <pc226:cmChg xmlns:pc226="http://schemas.microsoft.com/office/powerpoint/2022/06/main/command" chg="del">
              <pc226:chgData name="Jenny Clarke" userId="dfbfc54b-581d-4f6a-80fc-de45f1b28d80" providerId="ADAL" clId="{3E85BE60-5C0B-4FF2-9510-B4DB4C469F3F}" dt="2024-03-20T15:35:02.687" v="6"/>
              <pc2:cmMkLst xmlns:pc2="http://schemas.microsoft.com/office/powerpoint/2019/9/main/command">
                <pc:docMk/>
                <pc:sldMk cId="0" sldId="274"/>
                <pc2:cmMk id="{871BE52A-999E-48EB-B96B-DED378682877}"/>
              </pc2:cmMkLst>
            </pc226:cmChg>
            <pc226:cmChg xmlns:pc226="http://schemas.microsoft.com/office/powerpoint/2022/06/main/command" chg="del">
              <pc226:chgData name="Jenny Clarke" userId="dfbfc54b-581d-4f6a-80fc-de45f1b28d80" providerId="ADAL" clId="{3E85BE60-5C0B-4FF2-9510-B4DB4C469F3F}" dt="2024-03-20T15:34:58.206" v="4"/>
              <pc2:cmMkLst xmlns:pc2="http://schemas.microsoft.com/office/powerpoint/2019/9/main/command">
                <pc:docMk/>
                <pc:sldMk cId="0" sldId="274"/>
                <pc2:cmMk id="{67C2762E-555A-451C-8D04-D4B1E520179A}"/>
              </pc2:cmMkLst>
            </pc226:cmChg>
          </p:ext>
        </pc:extLst>
      </pc:sldChg>
      <pc:sldChg chg="delCm">
        <pc:chgData name="Jenny Clarke" userId="dfbfc54b-581d-4f6a-80fc-de45f1b28d80" providerId="ADAL" clId="{3E85BE60-5C0B-4FF2-9510-B4DB4C469F3F}" dt="2024-03-20T15:34:34.103" v="0"/>
        <pc:sldMkLst>
          <pc:docMk/>
          <pc:sldMk cId="0" sldId="276"/>
        </pc:sldMkLst>
        <pc:extLst>
          <p:ext xmlns:p="http://schemas.openxmlformats.org/presentationml/2006/main" uri="{D6D511B9-2390-475A-947B-AFAB55BFBCF1}">
            <pc226:cmChg xmlns:pc226="http://schemas.microsoft.com/office/powerpoint/2022/06/main/command" chg="del">
              <pc226:chgData name="Jenny Clarke" userId="dfbfc54b-581d-4f6a-80fc-de45f1b28d80" providerId="ADAL" clId="{3E85BE60-5C0B-4FF2-9510-B4DB4C469F3F}" dt="2024-03-20T15:34:34.103" v="0"/>
              <pc2:cmMkLst xmlns:pc2="http://schemas.microsoft.com/office/powerpoint/2019/9/main/command">
                <pc:docMk/>
                <pc:sldMk cId="0" sldId="276"/>
                <pc2:cmMk id="{8129A116-4087-4680-9596-80BF9C76CB77}"/>
              </pc2:cmMkLst>
            </pc226:cmChg>
          </p:ext>
        </pc:extLst>
      </pc:sldChg>
      <pc:sldChg chg="delCm">
        <pc:chgData name="Jenny Clarke" userId="dfbfc54b-581d-4f6a-80fc-de45f1b28d80" providerId="ADAL" clId="{3E85BE60-5C0B-4FF2-9510-B4DB4C469F3F}" dt="2024-03-20T15:34:48.672" v="2"/>
        <pc:sldMkLst>
          <pc:docMk/>
          <pc:sldMk cId="1027323749" sldId="277"/>
        </pc:sldMkLst>
        <pc:extLst>
          <p:ext xmlns:p="http://schemas.openxmlformats.org/presentationml/2006/main" uri="{D6D511B9-2390-475A-947B-AFAB55BFBCF1}">
            <pc226:cmChg xmlns:pc226="http://schemas.microsoft.com/office/powerpoint/2022/06/main/command" chg="del">
              <pc226:chgData name="Jenny Clarke" userId="dfbfc54b-581d-4f6a-80fc-de45f1b28d80" providerId="ADAL" clId="{3E85BE60-5C0B-4FF2-9510-B4DB4C469F3F}" dt="2024-03-20T15:34:48.672" v="2"/>
              <pc2:cmMkLst xmlns:pc2="http://schemas.microsoft.com/office/powerpoint/2019/9/main/command">
                <pc:docMk/>
                <pc:sldMk cId="1027323749" sldId="277"/>
                <pc2:cmMk id="{3E19B114-5989-4BA7-8AB1-6DDBF54762A7}"/>
              </pc2:cmMkLst>
            </pc226:cmChg>
          </p:ext>
        </pc:extLst>
      </pc:sldChg>
      <pc:sldChg chg="delCm">
        <pc:chgData name="Jenny Clarke" userId="dfbfc54b-581d-4f6a-80fc-de45f1b28d80" providerId="ADAL" clId="{3E85BE60-5C0B-4FF2-9510-B4DB4C469F3F}" dt="2024-03-20T15:34:44.714" v="1"/>
        <pc:sldMkLst>
          <pc:docMk/>
          <pc:sldMk cId="2894847879" sldId="282"/>
        </pc:sldMkLst>
        <pc:extLst>
          <p:ext xmlns:p="http://schemas.openxmlformats.org/presentationml/2006/main" uri="{D6D511B9-2390-475A-947B-AFAB55BFBCF1}">
            <pc226:cmChg xmlns:pc226="http://schemas.microsoft.com/office/powerpoint/2022/06/main/command" chg="del">
              <pc226:chgData name="Jenny Clarke" userId="dfbfc54b-581d-4f6a-80fc-de45f1b28d80" providerId="ADAL" clId="{3E85BE60-5C0B-4FF2-9510-B4DB4C469F3F}" dt="2024-03-20T15:34:44.714" v="1"/>
              <pc2:cmMkLst xmlns:pc2="http://schemas.microsoft.com/office/powerpoint/2019/9/main/command">
                <pc:docMk/>
                <pc:sldMk cId="2894847879" sldId="282"/>
                <pc2:cmMk id="{58275034-B163-4971-8942-60AA031C72DA}"/>
              </pc2:cmMkLst>
            </pc226:cmChg>
          </p:ext>
        </pc:extLst>
      </pc:sldChg>
      <pc:sldChg chg="delCm">
        <pc:chgData name="Jenny Clarke" userId="dfbfc54b-581d-4f6a-80fc-de45f1b28d80" providerId="ADAL" clId="{3E85BE60-5C0B-4FF2-9510-B4DB4C469F3F}" dt="2024-03-20T15:35:07.894" v="7"/>
        <pc:sldMkLst>
          <pc:docMk/>
          <pc:sldMk cId="2862652396" sldId="309"/>
        </pc:sldMkLst>
        <pc:extLst>
          <p:ext xmlns:p="http://schemas.openxmlformats.org/presentationml/2006/main" uri="{D6D511B9-2390-475A-947B-AFAB55BFBCF1}">
            <pc226:cmChg xmlns:pc226="http://schemas.microsoft.com/office/powerpoint/2022/06/main/command" chg="del">
              <pc226:chgData name="Jenny Clarke" userId="dfbfc54b-581d-4f6a-80fc-de45f1b28d80" providerId="ADAL" clId="{3E85BE60-5C0B-4FF2-9510-B4DB4C469F3F}" dt="2024-03-20T15:35:07.894" v="7"/>
              <pc2:cmMkLst xmlns:pc2="http://schemas.microsoft.com/office/powerpoint/2019/9/main/command">
                <pc:docMk/>
                <pc:sldMk cId="2862652396" sldId="309"/>
                <pc2:cmMk id="{87A90C99-B633-482F-979C-8C099A159283}"/>
              </pc2:cmMkLst>
            </pc226:cmChg>
          </p:ext>
        </pc:extLst>
      </pc:sldChg>
      <pc:sldChg chg="delCm">
        <pc:chgData name="Jenny Clarke" userId="dfbfc54b-581d-4f6a-80fc-de45f1b28d80" providerId="ADAL" clId="{3E85BE60-5C0B-4FF2-9510-B4DB4C469F3F}" dt="2024-03-20T15:35:22.333" v="9"/>
        <pc:sldMkLst>
          <pc:docMk/>
          <pc:sldMk cId="802528583" sldId="311"/>
        </pc:sldMkLst>
        <pc:extLst>
          <p:ext xmlns:p="http://schemas.openxmlformats.org/presentationml/2006/main" uri="{D6D511B9-2390-475A-947B-AFAB55BFBCF1}">
            <pc226:cmChg xmlns:pc226="http://schemas.microsoft.com/office/powerpoint/2022/06/main/command" chg="del">
              <pc226:chgData name="Jenny Clarke" userId="dfbfc54b-581d-4f6a-80fc-de45f1b28d80" providerId="ADAL" clId="{3E85BE60-5C0B-4FF2-9510-B4DB4C469F3F}" dt="2024-03-20T15:35:22.333" v="9"/>
              <pc2:cmMkLst xmlns:pc2="http://schemas.microsoft.com/office/powerpoint/2019/9/main/command">
                <pc:docMk/>
                <pc:sldMk cId="802528583" sldId="311"/>
                <pc2:cmMk id="{19990EAF-7C28-42FF-95DC-3E4C0438F770}"/>
              </pc2:cmMkLst>
            </pc226:cmChg>
          </p:ext>
        </pc:extLst>
      </pc:sldChg>
      <pc:sldChg chg="delCm">
        <pc:chgData name="Jenny Clarke" userId="dfbfc54b-581d-4f6a-80fc-de45f1b28d80" providerId="ADAL" clId="{3E85BE60-5C0B-4FF2-9510-B4DB4C469F3F}" dt="2024-03-20T15:35:14.265" v="8"/>
        <pc:sldMkLst>
          <pc:docMk/>
          <pc:sldMk cId="66674347" sldId="321"/>
        </pc:sldMkLst>
        <pc:extLst>
          <p:ext xmlns:p="http://schemas.openxmlformats.org/presentationml/2006/main" uri="{D6D511B9-2390-475A-947B-AFAB55BFBCF1}">
            <pc226:cmChg xmlns:pc226="http://schemas.microsoft.com/office/powerpoint/2022/06/main/command" chg="del">
              <pc226:chgData name="Jenny Clarke" userId="dfbfc54b-581d-4f6a-80fc-de45f1b28d80" providerId="ADAL" clId="{3E85BE60-5C0B-4FF2-9510-B4DB4C469F3F}" dt="2024-03-20T15:35:14.265" v="8"/>
              <pc2:cmMkLst xmlns:pc2="http://schemas.microsoft.com/office/powerpoint/2019/9/main/command">
                <pc:docMk/>
                <pc:sldMk cId="66674347" sldId="321"/>
                <pc2:cmMk id="{09856E24-C93C-4093-992B-62BD7766B16E}"/>
              </pc2:cmMkLst>
            </pc226:cmChg>
          </p:ext>
        </pc:extLst>
      </pc:sldChg>
      <pc:sldChg chg="delCm">
        <pc:chgData name="Jenny Clarke" userId="dfbfc54b-581d-4f6a-80fc-de45f1b28d80" providerId="ADAL" clId="{3E85BE60-5C0B-4FF2-9510-B4DB4C469F3F}" dt="2024-03-20T15:35:27.185" v="10"/>
        <pc:sldMkLst>
          <pc:docMk/>
          <pc:sldMk cId="260254273" sldId="322"/>
        </pc:sldMkLst>
        <pc:extLst>
          <p:ext xmlns:p="http://schemas.openxmlformats.org/presentationml/2006/main" uri="{D6D511B9-2390-475A-947B-AFAB55BFBCF1}">
            <pc226:cmChg xmlns:pc226="http://schemas.microsoft.com/office/powerpoint/2022/06/main/command" chg="del">
              <pc226:chgData name="Jenny Clarke" userId="dfbfc54b-581d-4f6a-80fc-de45f1b28d80" providerId="ADAL" clId="{3E85BE60-5C0B-4FF2-9510-B4DB4C469F3F}" dt="2024-03-20T15:35:27.185" v="10"/>
              <pc2:cmMkLst xmlns:pc2="http://schemas.microsoft.com/office/powerpoint/2019/9/main/command">
                <pc:docMk/>
                <pc:sldMk cId="260254273" sldId="322"/>
                <pc2:cmMk id="{AC399597-A3AD-4153-AB95-1A5631762E66}"/>
              </pc2:cmMkLst>
            </pc226:cmChg>
          </p:ext>
        </pc:extLst>
      </pc:sldChg>
    </pc:docChg>
  </pc:docChgLst>
  <pc:docChgLst>
    <pc:chgData name="Jenny Clarke" userId="dfbfc54b-581d-4f6a-80fc-de45f1b28d80" providerId="ADAL" clId="{4B82BA3C-A9EF-467F-A095-EF92AA6606E6}"/>
    <pc:docChg chg="undo custSel addSld modSld sldOrd">
      <pc:chgData name="Jenny Clarke" userId="dfbfc54b-581d-4f6a-80fc-de45f1b28d80" providerId="ADAL" clId="{4B82BA3C-A9EF-467F-A095-EF92AA6606E6}" dt="2024-04-11T10:30:01.961" v="399" actId="207"/>
      <pc:docMkLst>
        <pc:docMk/>
      </pc:docMkLst>
      <pc:sldChg chg="modSp mod">
        <pc:chgData name="Jenny Clarke" userId="dfbfc54b-581d-4f6a-80fc-de45f1b28d80" providerId="ADAL" clId="{4B82BA3C-A9EF-467F-A095-EF92AA6606E6}" dt="2024-03-20T15:41:34.070" v="3" actId="207"/>
        <pc:sldMkLst>
          <pc:docMk/>
          <pc:sldMk cId="0" sldId="274"/>
        </pc:sldMkLst>
        <pc:spChg chg="mod">
          <ac:chgData name="Jenny Clarke" userId="dfbfc54b-581d-4f6a-80fc-de45f1b28d80" providerId="ADAL" clId="{4B82BA3C-A9EF-467F-A095-EF92AA6606E6}" dt="2024-03-20T15:41:34.070" v="3" actId="207"/>
          <ac:spMkLst>
            <pc:docMk/>
            <pc:sldMk cId="0" sldId="274"/>
            <ac:spMk id="9" creationId="{00000000-0000-0000-0000-000000000000}"/>
          </ac:spMkLst>
        </pc:spChg>
      </pc:sldChg>
      <pc:sldChg chg="modSp mod">
        <pc:chgData name="Jenny Clarke" userId="dfbfc54b-581d-4f6a-80fc-de45f1b28d80" providerId="ADAL" clId="{4B82BA3C-A9EF-467F-A095-EF92AA6606E6}" dt="2024-04-11T10:30:01.961" v="399" actId="207"/>
        <pc:sldMkLst>
          <pc:docMk/>
          <pc:sldMk cId="0" sldId="276"/>
        </pc:sldMkLst>
        <pc:spChg chg="mod">
          <ac:chgData name="Jenny Clarke" userId="dfbfc54b-581d-4f6a-80fc-de45f1b28d80" providerId="ADAL" clId="{4B82BA3C-A9EF-467F-A095-EF92AA6606E6}" dt="2024-04-11T10:30:01.961" v="399" actId="207"/>
          <ac:spMkLst>
            <pc:docMk/>
            <pc:sldMk cId="0" sldId="276"/>
            <ac:spMk id="5" creationId="{00000000-0000-0000-0000-000000000000}"/>
          </ac:spMkLst>
        </pc:spChg>
      </pc:sldChg>
      <pc:sldChg chg="modSp mod">
        <pc:chgData name="Jenny Clarke" userId="dfbfc54b-581d-4f6a-80fc-de45f1b28d80" providerId="ADAL" clId="{4B82BA3C-A9EF-467F-A095-EF92AA6606E6}" dt="2024-04-11T10:24:06.813" v="398" actId="114"/>
        <pc:sldMkLst>
          <pc:docMk/>
          <pc:sldMk cId="1027323749" sldId="277"/>
        </pc:sldMkLst>
        <pc:spChg chg="mod">
          <ac:chgData name="Jenny Clarke" userId="dfbfc54b-581d-4f6a-80fc-de45f1b28d80" providerId="ADAL" clId="{4B82BA3C-A9EF-467F-A095-EF92AA6606E6}" dt="2024-04-11T10:24:06.813" v="398" actId="114"/>
          <ac:spMkLst>
            <pc:docMk/>
            <pc:sldMk cId="1027323749" sldId="277"/>
            <ac:spMk id="6" creationId="{00000000-0000-0000-0000-000000000000}"/>
          </ac:spMkLst>
        </pc:spChg>
      </pc:sldChg>
      <pc:sldChg chg="addSp delSp modSp mod ord modNotesTx">
        <pc:chgData name="Jenny Clarke" userId="dfbfc54b-581d-4f6a-80fc-de45f1b28d80" providerId="ADAL" clId="{4B82BA3C-A9EF-467F-A095-EF92AA6606E6}" dt="2024-03-20T15:56:39.552" v="375" actId="207"/>
        <pc:sldMkLst>
          <pc:docMk/>
          <pc:sldMk cId="2894847879" sldId="282"/>
        </pc:sldMkLst>
        <pc:spChg chg="mod">
          <ac:chgData name="Jenny Clarke" userId="dfbfc54b-581d-4f6a-80fc-de45f1b28d80" providerId="ADAL" clId="{4B82BA3C-A9EF-467F-A095-EF92AA6606E6}" dt="2024-03-20T15:42:56.850" v="19" actId="20577"/>
          <ac:spMkLst>
            <pc:docMk/>
            <pc:sldMk cId="2894847879" sldId="282"/>
            <ac:spMk id="2" creationId="{00000000-0000-0000-0000-000000000000}"/>
          </ac:spMkLst>
        </pc:spChg>
        <pc:spChg chg="del mod">
          <ac:chgData name="Jenny Clarke" userId="dfbfc54b-581d-4f6a-80fc-de45f1b28d80" providerId="ADAL" clId="{4B82BA3C-A9EF-467F-A095-EF92AA6606E6}" dt="2024-03-20T15:46:03.048" v="36" actId="478"/>
          <ac:spMkLst>
            <pc:docMk/>
            <pc:sldMk cId="2894847879" sldId="282"/>
            <ac:spMk id="3" creationId="{00000000-0000-0000-0000-000000000000}"/>
          </ac:spMkLst>
        </pc:spChg>
        <pc:spChg chg="add mod">
          <ac:chgData name="Jenny Clarke" userId="dfbfc54b-581d-4f6a-80fc-de45f1b28d80" providerId="ADAL" clId="{4B82BA3C-A9EF-467F-A095-EF92AA6606E6}" dt="2024-03-20T15:45:56.455" v="34"/>
          <ac:spMkLst>
            <pc:docMk/>
            <pc:sldMk cId="2894847879" sldId="282"/>
            <ac:spMk id="11" creationId="{AAC7A882-2D86-9E65-B41F-0AAA07963FB0}"/>
          </ac:spMkLst>
        </pc:spChg>
        <pc:spChg chg="add mod">
          <ac:chgData name="Jenny Clarke" userId="dfbfc54b-581d-4f6a-80fc-de45f1b28d80" providerId="ADAL" clId="{4B82BA3C-A9EF-467F-A095-EF92AA6606E6}" dt="2024-03-20T15:56:39.552" v="375" actId="207"/>
          <ac:spMkLst>
            <pc:docMk/>
            <pc:sldMk cId="2894847879" sldId="282"/>
            <ac:spMk id="13" creationId="{9CBF4A5A-9CB5-A4A2-64BA-48BB29BEDF9E}"/>
          </ac:spMkLst>
        </pc:spChg>
        <pc:picChg chg="mod">
          <ac:chgData name="Jenny Clarke" userId="dfbfc54b-581d-4f6a-80fc-de45f1b28d80" providerId="ADAL" clId="{4B82BA3C-A9EF-467F-A095-EF92AA6606E6}" dt="2024-03-20T15:44:58.885" v="30" actId="1076"/>
          <ac:picMkLst>
            <pc:docMk/>
            <pc:sldMk cId="2894847879" sldId="282"/>
            <ac:picMk id="4" creationId="{00000000-0000-0000-0000-000000000000}"/>
          </ac:picMkLst>
        </pc:picChg>
        <pc:picChg chg="del">
          <ac:chgData name="Jenny Clarke" userId="dfbfc54b-581d-4f6a-80fc-de45f1b28d80" providerId="ADAL" clId="{4B82BA3C-A9EF-467F-A095-EF92AA6606E6}" dt="2024-03-20T15:43:00.772" v="20" actId="478"/>
          <ac:picMkLst>
            <pc:docMk/>
            <pc:sldMk cId="2894847879" sldId="282"/>
            <ac:picMk id="6" creationId="{97CB13F2-5729-6064-CCC1-D31E366BD5B0}"/>
          </ac:picMkLst>
        </pc:picChg>
        <pc:picChg chg="add del mod">
          <ac:chgData name="Jenny Clarke" userId="dfbfc54b-581d-4f6a-80fc-de45f1b28d80" providerId="ADAL" clId="{4B82BA3C-A9EF-467F-A095-EF92AA6606E6}" dt="2024-03-20T15:43:43.819" v="24" actId="478"/>
          <ac:picMkLst>
            <pc:docMk/>
            <pc:sldMk cId="2894847879" sldId="282"/>
            <ac:picMk id="7" creationId="{26E46191-E801-FCCD-768E-56A8142405D7}"/>
          </ac:picMkLst>
        </pc:picChg>
        <pc:picChg chg="add del mod">
          <ac:chgData name="Jenny Clarke" userId="dfbfc54b-581d-4f6a-80fc-de45f1b28d80" providerId="ADAL" clId="{4B82BA3C-A9EF-467F-A095-EF92AA6606E6}" dt="2024-03-20T15:44:43.064" v="28" actId="478"/>
          <ac:picMkLst>
            <pc:docMk/>
            <pc:sldMk cId="2894847879" sldId="282"/>
            <ac:picMk id="9" creationId="{C68EDAE6-08F5-DB41-B410-378576362181}"/>
          </ac:picMkLst>
        </pc:picChg>
        <pc:picChg chg="add mod">
          <ac:chgData name="Jenny Clarke" userId="dfbfc54b-581d-4f6a-80fc-de45f1b28d80" providerId="ADAL" clId="{4B82BA3C-A9EF-467F-A095-EF92AA6606E6}" dt="2024-03-20T15:49:10.722" v="285" actId="1076"/>
          <ac:picMkLst>
            <pc:docMk/>
            <pc:sldMk cId="2894847879" sldId="282"/>
            <ac:picMk id="10" creationId="{54202ECC-CFCD-CEC8-AA3E-2C9774C52F31}"/>
          </ac:picMkLst>
        </pc:picChg>
      </pc:sldChg>
      <pc:sldChg chg="modSp mod">
        <pc:chgData name="Jenny Clarke" userId="dfbfc54b-581d-4f6a-80fc-de45f1b28d80" providerId="ADAL" clId="{4B82BA3C-A9EF-467F-A095-EF92AA6606E6}" dt="2024-04-11T10:23:54.286" v="397" actId="1038"/>
        <pc:sldMkLst>
          <pc:docMk/>
          <pc:sldMk cId="3192471984" sldId="319"/>
        </pc:sldMkLst>
        <pc:picChg chg="mod">
          <ac:chgData name="Jenny Clarke" userId="dfbfc54b-581d-4f6a-80fc-de45f1b28d80" providerId="ADAL" clId="{4B82BA3C-A9EF-467F-A095-EF92AA6606E6}" dt="2024-04-11T10:23:54.286" v="397" actId="1038"/>
          <ac:picMkLst>
            <pc:docMk/>
            <pc:sldMk cId="3192471984" sldId="319"/>
            <ac:picMk id="4" creationId="{7CD1CEBB-0048-85D8-8B5B-BAE9949AB6F7}"/>
          </ac:picMkLst>
        </pc:picChg>
      </pc:sldChg>
      <pc:sldChg chg="modSp mod">
        <pc:chgData name="Jenny Clarke" userId="dfbfc54b-581d-4f6a-80fc-de45f1b28d80" providerId="ADAL" clId="{4B82BA3C-A9EF-467F-A095-EF92AA6606E6}" dt="2024-03-20T15:39:57.159" v="0" actId="207"/>
        <pc:sldMkLst>
          <pc:docMk/>
          <pc:sldMk cId="564588068" sldId="323"/>
        </pc:sldMkLst>
        <pc:spChg chg="mod">
          <ac:chgData name="Jenny Clarke" userId="dfbfc54b-581d-4f6a-80fc-de45f1b28d80" providerId="ADAL" clId="{4B82BA3C-A9EF-467F-A095-EF92AA6606E6}" dt="2024-03-20T15:39:57.159" v="0" actId="207"/>
          <ac:spMkLst>
            <pc:docMk/>
            <pc:sldMk cId="564588068" sldId="323"/>
            <ac:spMk id="5" creationId="{0B5D74E9-4DF6-6250-03CB-C258093C5649}"/>
          </ac:spMkLst>
        </pc:spChg>
      </pc:sldChg>
      <pc:sldChg chg="add">
        <pc:chgData name="Jenny Clarke" userId="dfbfc54b-581d-4f6a-80fc-de45f1b28d80" providerId="ADAL" clId="{4B82BA3C-A9EF-467F-A095-EF92AA6606E6}" dt="2024-03-20T15:42:35.419" v="4" actId="2890"/>
        <pc:sldMkLst>
          <pc:docMk/>
          <pc:sldMk cId="3364372696" sldId="32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9691F7-207B-40C4-B262-CBF2AAE4E8D7}"/>
              </a:ext>
            </a:extLst>
          </p:cNvPr>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8923D88-BEF1-4024-8055-17AC51AAD16D}"/>
              </a:ext>
            </a:extLst>
          </p:cNvPr>
          <p:cNvSpPr>
            <a:spLocks noGrp="1"/>
          </p:cNvSpPr>
          <p:nvPr>
            <p:ph type="dt" sz="quarter" idx="1"/>
          </p:nvPr>
        </p:nvSpPr>
        <p:spPr>
          <a:xfrm>
            <a:off x="7366000" y="0"/>
            <a:ext cx="5635625" cy="488950"/>
          </a:xfrm>
          <a:prstGeom prst="rect">
            <a:avLst/>
          </a:prstGeom>
        </p:spPr>
        <p:txBody>
          <a:bodyPr vert="horz" lIns="91440" tIns="45720" rIns="91440" bIns="45720" rtlCol="0"/>
          <a:lstStyle>
            <a:lvl1pPr algn="r">
              <a:defRPr sz="1200"/>
            </a:lvl1pPr>
          </a:lstStyle>
          <a:p>
            <a:fld id="{5508B181-D4B5-4BB5-91F6-640214FCE9B7}" type="datetimeFigureOut">
              <a:rPr lang="en-GB" smtClean="0"/>
              <a:t>10/04/2024</a:t>
            </a:fld>
            <a:endParaRPr lang="en-GB"/>
          </a:p>
        </p:txBody>
      </p:sp>
      <p:sp>
        <p:nvSpPr>
          <p:cNvPr id="4" name="Footer Placeholder 3">
            <a:extLst>
              <a:ext uri="{FF2B5EF4-FFF2-40B4-BE49-F238E27FC236}">
                <a16:creationId xmlns:a16="http://schemas.microsoft.com/office/drawing/2014/main" id="{DE72DFF7-3D64-4748-8228-0F927E612C95}"/>
              </a:ext>
            </a:extLst>
          </p:cNvPr>
          <p:cNvSpPr>
            <a:spLocks noGrp="1"/>
          </p:cNvSpPr>
          <p:nvPr>
            <p:ph type="ftr" sz="quarter" idx="2"/>
          </p:nvPr>
        </p:nvSpPr>
        <p:spPr>
          <a:xfrm>
            <a:off x="0" y="9264650"/>
            <a:ext cx="5635625"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515E96B-E0FF-4465-AA6E-52E793871E3D}"/>
              </a:ext>
            </a:extLst>
          </p:cNvPr>
          <p:cNvSpPr>
            <a:spLocks noGrp="1"/>
          </p:cNvSpPr>
          <p:nvPr>
            <p:ph type="sldNum" sz="quarter" idx="3"/>
          </p:nvPr>
        </p:nvSpPr>
        <p:spPr>
          <a:xfrm>
            <a:off x="7366000" y="9264650"/>
            <a:ext cx="5635625" cy="488950"/>
          </a:xfrm>
          <a:prstGeom prst="rect">
            <a:avLst/>
          </a:prstGeom>
        </p:spPr>
        <p:txBody>
          <a:bodyPr vert="horz" lIns="91440" tIns="45720" rIns="91440" bIns="45720" rtlCol="0" anchor="b"/>
          <a:lstStyle>
            <a:lvl1pPr algn="r">
              <a:defRPr sz="1200"/>
            </a:lvl1pPr>
          </a:lstStyle>
          <a:p>
            <a:fld id="{154D4D21-428E-4DC9-B388-7E55445BA9F3}" type="slidenum">
              <a:rPr lang="en-GB" smtClean="0"/>
              <a:t>‹#›</a:t>
            </a:fld>
            <a:endParaRPr lang="en-GB"/>
          </a:p>
        </p:txBody>
      </p:sp>
    </p:spTree>
    <p:extLst>
      <p:ext uri="{BB962C8B-B14F-4D97-AF65-F5344CB8AC3E}">
        <p14:creationId xmlns:p14="http://schemas.microsoft.com/office/powerpoint/2010/main" val="3462253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7366000" y="0"/>
            <a:ext cx="5635625" cy="488950"/>
          </a:xfrm>
          <a:prstGeom prst="rect">
            <a:avLst/>
          </a:prstGeom>
        </p:spPr>
        <p:txBody>
          <a:bodyPr vert="horz" lIns="91440" tIns="45720" rIns="91440" bIns="45720" rtlCol="0"/>
          <a:lstStyle>
            <a:lvl1pPr algn="r">
              <a:defRPr sz="1200"/>
            </a:lvl1pPr>
          </a:lstStyle>
          <a:p>
            <a:fld id="{0E49AF99-8A8A-4193-8205-1D5BA2E96B69}" type="datetimeFigureOut">
              <a:rPr lang="en-GB" smtClean="0"/>
              <a:t>10/04/2024</a:t>
            </a:fld>
            <a:endParaRPr lang="en-GB"/>
          </a:p>
        </p:txBody>
      </p:sp>
      <p:sp>
        <p:nvSpPr>
          <p:cNvPr id="4" name="Slide Image Placeholder 3"/>
          <p:cNvSpPr>
            <a:spLocks noGrp="1" noRot="1" noChangeAspect="1"/>
          </p:cNvSpPr>
          <p:nvPr>
            <p:ph type="sldImg" idx="2"/>
          </p:nvPr>
        </p:nvSpPr>
        <p:spPr>
          <a:xfrm>
            <a:off x="4306888" y="1219200"/>
            <a:ext cx="4391025" cy="32924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300163" y="4694238"/>
            <a:ext cx="10404475" cy="38401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64650"/>
            <a:ext cx="5635625" cy="4889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7366000" y="9264650"/>
            <a:ext cx="5635625" cy="488950"/>
          </a:xfrm>
          <a:prstGeom prst="rect">
            <a:avLst/>
          </a:prstGeom>
        </p:spPr>
        <p:txBody>
          <a:bodyPr vert="horz" lIns="91440" tIns="45720" rIns="91440" bIns="45720" rtlCol="0" anchor="b"/>
          <a:lstStyle>
            <a:lvl1pPr algn="r">
              <a:defRPr sz="1200"/>
            </a:lvl1pPr>
          </a:lstStyle>
          <a:p>
            <a:fld id="{46CE67AA-7723-4864-B4C4-6BB6C72DA4D6}" type="slidenum">
              <a:rPr lang="en-GB" smtClean="0"/>
              <a:t>‹#›</a:t>
            </a:fld>
            <a:endParaRPr lang="en-GB"/>
          </a:p>
        </p:txBody>
      </p:sp>
    </p:spTree>
    <p:extLst>
      <p:ext uri="{BB962C8B-B14F-4D97-AF65-F5344CB8AC3E}">
        <p14:creationId xmlns:p14="http://schemas.microsoft.com/office/powerpoint/2010/main" val="2535358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rtsmark.org.uk/about/artsmark-investmen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ga.org.uk/training/directory/arts-culture-creativity-improving-school-trust-curriculu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rtsmark.org.uk/registe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_nhf1txYF6c?list=PLzzBvi5D8s7OF65sRy6Xqf_QPgGs5VxIw"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artsmark.org.uk/about/how-artsmark-work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rtsmark.org.uk/about/why-artsmar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rtsmark.org.u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ulturallearningalliance.org.uk/about-us/imaginenation-the-value-of-cultural-learn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rtsmark.org.uk/artsmark-ac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rtsmark.org.uk/support-resources/goldsmiths-training-and-suppor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CE67AA-7723-4864-B4C4-6BB6C72DA4D6}" type="slidenum">
              <a:rPr lang="en-GB" smtClean="0"/>
              <a:t>1</a:t>
            </a:fld>
            <a:endParaRPr lang="en-GB"/>
          </a:p>
        </p:txBody>
      </p:sp>
    </p:spTree>
    <p:extLst>
      <p:ext uri="{BB962C8B-B14F-4D97-AF65-F5344CB8AC3E}">
        <p14:creationId xmlns:p14="http://schemas.microsoft.com/office/powerpoint/2010/main" val="2366534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More on </a:t>
            </a:r>
            <a:r>
              <a:rPr lang="en-GB" err="1">
                <a:ea typeface="Calibri"/>
                <a:cs typeface="Calibri"/>
              </a:rPr>
              <a:t>Artsmark's</a:t>
            </a:r>
            <a:r>
              <a:rPr lang="en-GB">
                <a:ea typeface="Calibri"/>
                <a:cs typeface="Calibri"/>
              </a:rPr>
              <a:t> costs: </a:t>
            </a:r>
            <a:r>
              <a:rPr lang="en-GB">
                <a:hlinkClick r:id="rId3"/>
              </a:rPr>
              <a:t>Artsmark Investment | Artsmark</a:t>
            </a:r>
            <a:endParaRPr lang="en-GB" dirty="0"/>
          </a:p>
        </p:txBody>
      </p:sp>
      <p:sp>
        <p:nvSpPr>
          <p:cNvPr id="4" name="Slide Number Placeholder 3"/>
          <p:cNvSpPr>
            <a:spLocks noGrp="1"/>
          </p:cNvSpPr>
          <p:nvPr>
            <p:ph type="sldNum" sz="quarter" idx="5"/>
          </p:nvPr>
        </p:nvSpPr>
        <p:spPr/>
        <p:txBody>
          <a:bodyPr/>
          <a:lstStyle/>
          <a:p>
            <a:fld id="{46CE67AA-7723-4864-B4C4-6BB6C72DA4D6}" type="slidenum">
              <a:rPr lang="en-GB" smtClean="0"/>
              <a:t>10</a:t>
            </a:fld>
            <a:endParaRPr lang="en-GB"/>
          </a:p>
        </p:txBody>
      </p:sp>
    </p:spTree>
    <p:extLst>
      <p:ext uri="{BB962C8B-B14F-4D97-AF65-F5344CB8AC3E}">
        <p14:creationId xmlns:p14="http://schemas.microsoft.com/office/powerpoint/2010/main" val="4132812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2ED51-70BA-16E3-4DE7-8B9134E77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0BF00-E0E4-60AE-3B94-6CBB5DCDD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6A721-F2A1-1E9D-0B1A-E62B51D6ED54}"/>
              </a:ext>
            </a:extLst>
          </p:cNvPr>
          <p:cNvSpPr>
            <a:spLocks noGrp="1"/>
          </p:cNvSpPr>
          <p:nvPr>
            <p:ph type="body" idx="1"/>
          </p:nvPr>
        </p:nvSpPr>
        <p:spPr/>
        <p:txBody>
          <a:bodyPr/>
          <a:lstStyle/>
          <a:p>
            <a:pPr>
              <a:defRPr/>
            </a:pPr>
            <a:r>
              <a:rPr lang="en-GB" altLang="en-US" dirty="0">
                <a:latin typeface="Arial"/>
                <a:cs typeface="Arial"/>
              </a:rPr>
              <a:t>You can take the 'Arts, culture and creativity: improving your school or trust and its curriculum' module here: </a:t>
            </a:r>
            <a:r>
              <a:rPr lang="en-GB" dirty="0">
                <a:hlinkClick r:id="rId3"/>
              </a:rPr>
              <a:t>Arts, culture and creativity | National Governance Association (nga.org.uk)</a:t>
            </a:r>
            <a:endParaRPr lang="en-GB" altLang="en-US" sz="1200" b="0" baseline="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9507068-E129-8BEC-531C-B9F57967C374}"/>
              </a:ext>
            </a:extLst>
          </p:cNvPr>
          <p:cNvSpPr>
            <a:spLocks noGrp="1"/>
          </p:cNvSpPr>
          <p:nvPr>
            <p:ph type="sldNum" sz="quarter" idx="10"/>
          </p:nvPr>
        </p:nvSpPr>
        <p:spPr/>
        <p:txBody>
          <a:bodyPr/>
          <a:lstStyle/>
          <a:p>
            <a:fld id="{46CE67AA-7723-4864-B4C4-6BB6C72DA4D6}" type="slidenum">
              <a:rPr lang="en-GB" smtClean="0"/>
              <a:t>11</a:t>
            </a:fld>
            <a:endParaRPr lang="en-GB"/>
          </a:p>
        </p:txBody>
      </p:sp>
    </p:spTree>
    <p:extLst>
      <p:ext uri="{BB962C8B-B14F-4D97-AF65-F5344CB8AC3E}">
        <p14:creationId xmlns:p14="http://schemas.microsoft.com/office/powerpoint/2010/main" val="1931213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Register here: </a:t>
            </a:r>
            <a:r>
              <a:rPr lang="en-GB">
                <a:hlinkClick r:id="rId3"/>
              </a:rPr>
              <a:t>Register | Artsmark</a:t>
            </a:r>
          </a:p>
          <a:p>
            <a:endParaRPr lang="en-GB"/>
          </a:p>
        </p:txBody>
      </p:sp>
      <p:sp>
        <p:nvSpPr>
          <p:cNvPr id="4" name="Slide Number Placeholder 3"/>
          <p:cNvSpPr>
            <a:spLocks noGrp="1"/>
          </p:cNvSpPr>
          <p:nvPr>
            <p:ph type="sldNum" sz="quarter" idx="10"/>
          </p:nvPr>
        </p:nvSpPr>
        <p:spPr/>
        <p:txBody>
          <a:bodyPr/>
          <a:lstStyle/>
          <a:p>
            <a:fld id="{46CE67AA-7723-4864-B4C4-6BB6C72DA4D6}" type="slidenum">
              <a:rPr lang="en-GB" smtClean="0"/>
              <a:t>12</a:t>
            </a:fld>
            <a:endParaRPr lang="en-GB"/>
          </a:p>
        </p:txBody>
      </p:sp>
    </p:spTree>
    <p:extLst>
      <p:ext uri="{BB962C8B-B14F-4D97-AF65-F5344CB8AC3E}">
        <p14:creationId xmlns:p14="http://schemas.microsoft.com/office/powerpoint/2010/main" val="4110035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dirty="0">
              <a:ea typeface="Calibri"/>
              <a:cs typeface="Calibri"/>
            </a:endParaRPr>
          </a:p>
        </p:txBody>
      </p:sp>
      <p:sp>
        <p:nvSpPr>
          <p:cNvPr id="4" name="Slide Number Placeholder 3"/>
          <p:cNvSpPr>
            <a:spLocks noGrp="1"/>
          </p:cNvSpPr>
          <p:nvPr>
            <p:ph type="sldNum" sz="quarter" idx="10"/>
          </p:nvPr>
        </p:nvSpPr>
        <p:spPr/>
        <p:txBody>
          <a:bodyPr/>
          <a:lstStyle/>
          <a:p>
            <a:fld id="{E97CDB2B-F92A-46C5-A69E-45092EAE76B2}" type="slidenum">
              <a:rPr lang="en-GB" smtClean="0"/>
              <a:t>13</a:t>
            </a:fld>
            <a:endParaRPr lang="en-GB"/>
          </a:p>
        </p:txBody>
      </p:sp>
    </p:spTree>
    <p:extLst>
      <p:ext uri="{BB962C8B-B14F-4D97-AF65-F5344CB8AC3E}">
        <p14:creationId xmlns:p14="http://schemas.microsoft.com/office/powerpoint/2010/main" val="2765865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ea typeface="Calibri"/>
                <a:cs typeface="Calibri"/>
              </a:rPr>
              <a:t>The link to this animation is here: </a:t>
            </a:r>
            <a:r>
              <a:rPr lang="en-GB" dirty="0">
                <a:hlinkClick r:id="rId3"/>
              </a:rPr>
              <a:t>https://youtu.be/_nhf1txYF6c?list=PLzzBvi5D8s7OF65sRy6Xqf_QPgGs5VxIw</a:t>
            </a:r>
            <a:r>
              <a:rPr lang="en-GB" dirty="0"/>
              <a:t> </a:t>
            </a:r>
          </a:p>
          <a:p>
            <a:pPr>
              <a:defRPr/>
            </a:pPr>
            <a:endParaRPr lang="en-GB" dirty="0">
              <a:ea typeface="Calibri"/>
              <a:cs typeface="Calibri"/>
            </a:endParaRPr>
          </a:p>
          <a:p>
            <a:pPr>
              <a:defRPr/>
            </a:pPr>
            <a:r>
              <a:rPr lang="en-GB" dirty="0">
                <a:ea typeface="Calibri"/>
                <a:cs typeface="Calibri"/>
              </a:rPr>
              <a:t>You</a:t>
            </a:r>
            <a:r>
              <a:rPr lang="en-GB" dirty="0"/>
              <a:t> can find out more about </a:t>
            </a:r>
            <a:r>
              <a:rPr lang="en-GB" dirty="0">
                <a:ea typeface="Calibri"/>
                <a:cs typeface="Calibri"/>
              </a:rPr>
              <a:t>the Artsmark process here: </a:t>
            </a:r>
            <a:r>
              <a:rPr lang="en-GB" dirty="0">
                <a:hlinkClick r:id="rId4"/>
              </a:rPr>
              <a:t>How Artsmark works | Artsmark</a:t>
            </a:r>
            <a:endParaRPr lang="en-GB" dirty="0">
              <a:ea typeface="Calibri"/>
              <a:cs typeface="Calibri"/>
            </a:endParaRPr>
          </a:p>
        </p:txBody>
      </p:sp>
      <p:sp>
        <p:nvSpPr>
          <p:cNvPr id="4" name="Slide Number Placeholder 3"/>
          <p:cNvSpPr>
            <a:spLocks noGrp="1"/>
          </p:cNvSpPr>
          <p:nvPr>
            <p:ph type="sldNum" sz="quarter" idx="10"/>
          </p:nvPr>
        </p:nvSpPr>
        <p:spPr/>
        <p:txBody>
          <a:bodyPr/>
          <a:lstStyle/>
          <a:p>
            <a:fld id="{46CE67AA-7723-4864-B4C4-6BB6C72DA4D6}" type="slidenum">
              <a:rPr lang="en-GB" smtClean="0"/>
              <a:t>2</a:t>
            </a:fld>
            <a:endParaRPr lang="en-GB"/>
          </a:p>
        </p:txBody>
      </p:sp>
    </p:spTree>
    <p:extLst>
      <p:ext uri="{BB962C8B-B14F-4D97-AF65-F5344CB8AC3E}">
        <p14:creationId xmlns:p14="http://schemas.microsoft.com/office/powerpoint/2010/main" val="2817934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More on our 'WHY' here: </a:t>
            </a:r>
            <a:r>
              <a:rPr lang="en-GB" dirty="0">
                <a:hlinkClick r:id="rId3"/>
              </a:rPr>
              <a:t>Why Artsmark? | Artsmark</a:t>
            </a:r>
            <a:endParaRPr lang="en-GB" b="0" dirty="0"/>
          </a:p>
        </p:txBody>
      </p:sp>
      <p:sp>
        <p:nvSpPr>
          <p:cNvPr id="4" name="Slide Number Placeholder 3"/>
          <p:cNvSpPr>
            <a:spLocks noGrp="1"/>
          </p:cNvSpPr>
          <p:nvPr>
            <p:ph type="sldNum" sz="quarter" idx="10"/>
          </p:nvPr>
        </p:nvSpPr>
        <p:spPr/>
        <p:txBody>
          <a:bodyPr/>
          <a:lstStyle/>
          <a:p>
            <a:fld id="{46CE67AA-7723-4864-B4C4-6BB6C72DA4D6}" type="slidenum">
              <a:rPr lang="en-GB" smtClean="0"/>
              <a:t>3</a:t>
            </a:fld>
            <a:endParaRPr lang="en-GB"/>
          </a:p>
        </p:txBody>
      </p:sp>
    </p:spTree>
    <p:extLst>
      <p:ext uri="{BB962C8B-B14F-4D97-AF65-F5344CB8AC3E}">
        <p14:creationId xmlns:p14="http://schemas.microsoft.com/office/powerpoint/2010/main" val="237315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ea typeface="Calibri"/>
                <a:cs typeface="Calibri"/>
              </a:rPr>
              <a:t>Visit </a:t>
            </a:r>
            <a:r>
              <a:rPr lang="en-GB" err="1">
                <a:ea typeface="Calibri"/>
                <a:cs typeface="Calibri"/>
              </a:rPr>
              <a:t>Artsmark's</a:t>
            </a:r>
            <a:r>
              <a:rPr lang="en-GB">
                <a:ea typeface="Calibri"/>
                <a:cs typeface="Calibri"/>
              </a:rPr>
              <a:t> website: </a:t>
            </a:r>
            <a:r>
              <a:rPr lang="en-GB">
                <a:hlinkClick r:id="rId3"/>
              </a:rPr>
              <a:t>Welcome (artsmark.org.uk)</a:t>
            </a:r>
            <a:endParaRPr lang="en-GB">
              <a:ea typeface="Calibri"/>
              <a:cs typeface="Calibri"/>
            </a:endParaRPr>
          </a:p>
          <a:p>
            <a:pPr>
              <a:defRPr/>
            </a:pPr>
            <a:endParaRPr lang="en-GB">
              <a:ea typeface="Calibri"/>
              <a:cs typeface="Calibri"/>
            </a:endParaRPr>
          </a:p>
        </p:txBody>
      </p:sp>
      <p:sp>
        <p:nvSpPr>
          <p:cNvPr id="4" name="Slide Number Placeholder 3"/>
          <p:cNvSpPr>
            <a:spLocks noGrp="1"/>
          </p:cNvSpPr>
          <p:nvPr>
            <p:ph type="sldNum" sz="quarter" idx="10"/>
          </p:nvPr>
        </p:nvSpPr>
        <p:spPr/>
        <p:txBody>
          <a:bodyPr/>
          <a:lstStyle/>
          <a:p>
            <a:fld id="{E97CDB2B-F92A-46C5-A69E-45092EAE76B2}" type="slidenum">
              <a:rPr lang="en-GB" smtClean="0"/>
              <a:t>4</a:t>
            </a:fld>
            <a:endParaRPr lang="en-GB"/>
          </a:p>
        </p:txBody>
      </p:sp>
    </p:spTree>
    <p:extLst>
      <p:ext uri="{BB962C8B-B14F-4D97-AF65-F5344CB8AC3E}">
        <p14:creationId xmlns:p14="http://schemas.microsoft.com/office/powerpoint/2010/main" val="576021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can view the full Imagine Nation report here: </a:t>
            </a:r>
            <a:r>
              <a:rPr lang="en-US" dirty="0" err="1">
                <a:hlinkClick r:id="rId3"/>
              </a:rPr>
              <a:t>ImagineNation</a:t>
            </a:r>
            <a:r>
              <a:rPr lang="en-US" dirty="0">
                <a:hlinkClick r:id="rId3"/>
              </a:rPr>
              <a:t>: The value of Cultural Learning – Cultural Learning Alliance</a:t>
            </a:r>
          </a:p>
          <a:p>
            <a:endParaRPr lang="en-US" dirty="0">
              <a:ea typeface="Calibri" panose="020F0502020204030204"/>
              <a:cs typeface="Calibri" panose="020F0502020204030204"/>
            </a:endParaRPr>
          </a:p>
          <a:p>
            <a:r>
              <a:rPr lang="en-US" dirty="0">
                <a:ea typeface="Calibri" panose="020F0502020204030204"/>
                <a:cs typeface="Calibri" panose="020F0502020204030204"/>
              </a:rPr>
              <a:t>You may also want to read The Cultural Learning Alliance’s 2024 Policy and Practice roundup 2024, which has more insightful reports on the impact of arts and cultural education: </a:t>
            </a:r>
            <a:r>
              <a:rPr lang="en-GB" sz="1200" dirty="0">
                <a:effectLst/>
                <a:latin typeface="Segoe UI" panose="020B0502040204020203" pitchFamily="34" charset="0"/>
              </a:rPr>
              <a:t>https://www.culturallearningalliance.org.uk/policy-and-practice-round-up-january-2024/</a:t>
            </a:r>
            <a:endParaRPr lang="en-US"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46CE67AA-7723-4864-B4C4-6BB6C72DA4D6}" type="slidenum">
              <a:rPr lang="en-GB" smtClean="0"/>
              <a:t>5</a:t>
            </a:fld>
            <a:endParaRPr lang="en-GB"/>
          </a:p>
        </p:txBody>
      </p:sp>
    </p:spTree>
    <p:extLst>
      <p:ext uri="{BB962C8B-B14F-4D97-AF65-F5344CB8AC3E}">
        <p14:creationId xmlns:p14="http://schemas.microsoft.com/office/powerpoint/2010/main" val="174146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967B-9E89-86B7-8E18-6F42FC55E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9C7B8-66C7-2434-048B-813C4EC8C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44A53-AA18-4063-9A0A-0856A6A407D5}"/>
              </a:ext>
            </a:extLst>
          </p:cNvPr>
          <p:cNvSpPr>
            <a:spLocks noGrp="1"/>
          </p:cNvSpPr>
          <p:nvPr>
            <p:ph type="body" idx="1"/>
          </p:nvPr>
        </p:nvSpPr>
        <p:spPr/>
        <p:txBody>
          <a:bodyPr/>
          <a:lstStyle/>
          <a:p>
            <a:pPr>
              <a:defRPr/>
            </a:pPr>
            <a:r>
              <a:rPr lang="en-US"/>
              <a:t>Read more case studies about the impact of </a:t>
            </a:r>
            <a:r>
              <a:rPr lang="en-US" err="1"/>
              <a:t>Artsmark</a:t>
            </a:r>
            <a:r>
              <a:rPr lang="en-US"/>
              <a:t> here: </a:t>
            </a:r>
            <a:r>
              <a:rPr lang="en-US">
                <a:hlinkClick r:id="rId3"/>
              </a:rPr>
              <a:t>Artsmark in Action | Artsmark</a:t>
            </a:r>
            <a:endParaRPr lang="en-US"/>
          </a:p>
        </p:txBody>
      </p:sp>
      <p:sp>
        <p:nvSpPr>
          <p:cNvPr id="4" name="Slide Number Placeholder 3">
            <a:extLst>
              <a:ext uri="{FF2B5EF4-FFF2-40B4-BE49-F238E27FC236}">
                <a16:creationId xmlns:a16="http://schemas.microsoft.com/office/drawing/2014/main" id="{9FF1F580-0A8E-E0A1-8B65-83C63E533D95}"/>
              </a:ext>
            </a:extLst>
          </p:cNvPr>
          <p:cNvSpPr>
            <a:spLocks noGrp="1"/>
          </p:cNvSpPr>
          <p:nvPr>
            <p:ph type="sldNum" sz="quarter" idx="10"/>
          </p:nvPr>
        </p:nvSpPr>
        <p:spPr/>
        <p:txBody>
          <a:bodyPr/>
          <a:lstStyle/>
          <a:p>
            <a:fld id="{46CE67AA-7723-4864-B4C4-6BB6C72DA4D6}" type="slidenum">
              <a:rPr lang="en-GB" smtClean="0"/>
              <a:t>6</a:t>
            </a:fld>
            <a:endParaRPr lang="en-GB"/>
          </a:p>
        </p:txBody>
      </p:sp>
    </p:spTree>
    <p:extLst>
      <p:ext uri="{BB962C8B-B14F-4D97-AF65-F5344CB8AC3E}">
        <p14:creationId xmlns:p14="http://schemas.microsoft.com/office/powerpoint/2010/main" val="977311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You can find out more about Goldsmiths training and support here: </a:t>
            </a:r>
            <a:r>
              <a:rPr lang="en-GB">
                <a:hlinkClick r:id="rId3"/>
              </a:rPr>
              <a:t>Goldsmiths training and support | Artsmark</a:t>
            </a:r>
            <a:endParaRPr lang="en-US"/>
          </a:p>
        </p:txBody>
      </p:sp>
      <p:sp>
        <p:nvSpPr>
          <p:cNvPr id="4" name="Slide Number Placeholder 3"/>
          <p:cNvSpPr>
            <a:spLocks noGrp="1"/>
          </p:cNvSpPr>
          <p:nvPr>
            <p:ph type="sldNum" sz="quarter" idx="10"/>
          </p:nvPr>
        </p:nvSpPr>
        <p:spPr/>
        <p:txBody>
          <a:bodyPr/>
          <a:lstStyle/>
          <a:p>
            <a:fld id="{46CE67AA-7723-4864-B4C4-6BB6C72DA4D6}" type="slidenum">
              <a:rPr lang="en-GB" smtClean="0"/>
              <a:t>7</a:t>
            </a:fld>
            <a:endParaRPr lang="en-GB"/>
          </a:p>
        </p:txBody>
      </p:sp>
    </p:spTree>
    <p:extLst>
      <p:ext uri="{BB962C8B-B14F-4D97-AF65-F5344CB8AC3E}">
        <p14:creationId xmlns:p14="http://schemas.microsoft.com/office/powerpoint/2010/main" val="2425702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6CE67AA-7723-4864-B4C4-6BB6C72DA4D6}" type="slidenum">
              <a:rPr lang="en-GB" smtClean="0"/>
              <a:t>8</a:t>
            </a:fld>
            <a:endParaRPr lang="en-GB"/>
          </a:p>
        </p:txBody>
      </p:sp>
    </p:spTree>
    <p:extLst>
      <p:ext uri="{BB962C8B-B14F-4D97-AF65-F5344CB8AC3E}">
        <p14:creationId xmlns:p14="http://schemas.microsoft.com/office/powerpoint/2010/main" val="352698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92962-6A5C-1B21-23AB-DBA226B58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F46F3-A6C8-0F02-2DA2-266AB22CD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ED86A-EABF-0B05-1487-6BFC7281752F}"/>
              </a:ext>
            </a:extLst>
          </p:cNvPr>
          <p:cNvSpPr>
            <a:spLocks noGrp="1"/>
          </p:cNvSpPr>
          <p:nvPr>
            <p:ph type="body" idx="1"/>
          </p:nvPr>
        </p:nvSpPr>
        <p:spPr/>
        <p:txBody>
          <a:bodyPr/>
          <a:lstStyle/>
          <a:p>
            <a:pPr marL="171450" indent="-171450">
              <a:buFont typeface="Arial" panose="020B0604020202020204" pitchFamily="34" charset="0"/>
              <a:buChar char="•"/>
            </a:pPr>
            <a:endParaRPr lang="en-US" b="0" baseline="0" dirty="0"/>
          </a:p>
        </p:txBody>
      </p:sp>
      <p:sp>
        <p:nvSpPr>
          <p:cNvPr id="4" name="Slide Number Placeholder 3">
            <a:extLst>
              <a:ext uri="{FF2B5EF4-FFF2-40B4-BE49-F238E27FC236}">
                <a16:creationId xmlns:a16="http://schemas.microsoft.com/office/drawing/2014/main" id="{9D1B2435-7055-744D-3120-75BA8FBB87A7}"/>
              </a:ext>
            </a:extLst>
          </p:cNvPr>
          <p:cNvSpPr>
            <a:spLocks noGrp="1"/>
          </p:cNvSpPr>
          <p:nvPr>
            <p:ph type="sldNum" sz="quarter" idx="10"/>
          </p:nvPr>
        </p:nvSpPr>
        <p:spPr/>
        <p:txBody>
          <a:bodyPr/>
          <a:lstStyle/>
          <a:p>
            <a:fld id="{46CE67AA-7723-4864-B4C4-6BB6C72DA4D6}" type="slidenum">
              <a:rPr lang="en-GB" smtClean="0"/>
              <a:t>9</a:t>
            </a:fld>
            <a:endParaRPr lang="en-GB"/>
          </a:p>
        </p:txBody>
      </p:sp>
    </p:spTree>
    <p:extLst>
      <p:ext uri="{BB962C8B-B14F-4D97-AF65-F5344CB8AC3E}">
        <p14:creationId xmlns:p14="http://schemas.microsoft.com/office/powerpoint/2010/main" val="776773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75360" y="3023616"/>
            <a:ext cx="11054080" cy="204825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950720" y="5462016"/>
            <a:ext cx="9103360" cy="2438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rgbClr val="27BDBE"/>
                </a:solidFill>
                <a:latin typeface="Georgia" panose="02040502050405020303" pitchFamily="18" charset="0"/>
                <a:cs typeface="Georgia" panose="02040502050405020303" pitchFamily="18" charset="0"/>
              </a:defRPr>
            </a:lvl1pPr>
          </a:lstStyle>
          <a:p>
            <a:endParaRPr/>
          </a:p>
        </p:txBody>
      </p:sp>
      <p:sp>
        <p:nvSpPr>
          <p:cNvPr id="3" name="Holder 3"/>
          <p:cNvSpPr>
            <a:spLocks noGrp="1"/>
          </p:cNvSpPr>
          <p:nvPr>
            <p:ph type="body" idx="1"/>
          </p:nvPr>
        </p:nvSpPr>
        <p:spPr>
          <a:xfrm>
            <a:off x="901700" y="2424749"/>
            <a:ext cx="11201400" cy="430887"/>
          </a:xfrm>
        </p:spPr>
        <p:txBody>
          <a:bodyPr lIns="0" tIns="0" rIns="0" bIns="0"/>
          <a:lstStyle>
            <a:lvl1pPr>
              <a:defRPr sz="2800" b="0" i="0">
                <a:solidFill>
                  <a:srgbClr val="231F20"/>
                </a:solidFill>
                <a:latin typeface="+mn-lt"/>
                <a:cs typeface="Univers-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rgbClr val="27BDBE"/>
                </a:solidFill>
                <a:latin typeface="Univers "/>
                <a:cs typeface="Univers "/>
              </a:defRPr>
            </a:lvl1pPr>
          </a:lstStyle>
          <a:p>
            <a:endParaRPr/>
          </a:p>
        </p:txBody>
      </p:sp>
      <p:sp>
        <p:nvSpPr>
          <p:cNvPr id="3" name="Holder 3"/>
          <p:cNvSpPr>
            <a:spLocks noGrp="1"/>
          </p:cNvSpPr>
          <p:nvPr>
            <p:ph sz="half" idx="2"/>
          </p:nvPr>
        </p:nvSpPr>
        <p:spPr>
          <a:xfrm>
            <a:off x="650240" y="2243328"/>
            <a:ext cx="5657088" cy="643737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97472" y="2243328"/>
            <a:ext cx="5657088" cy="643737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rgbClr val="27BDBE"/>
                </a:solidFill>
                <a:latin typeface="Univers "/>
                <a:cs typeface="Univers "/>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198" y="459112"/>
            <a:ext cx="12090400" cy="0"/>
          </a:xfrm>
          <a:custGeom>
            <a:avLst/>
            <a:gdLst/>
            <a:ahLst/>
            <a:cxnLst/>
            <a:rect l="l" t="t" r="r" b="b"/>
            <a:pathLst>
              <a:path w="12090400">
                <a:moveTo>
                  <a:pt x="0" y="0"/>
                </a:moveTo>
                <a:lnTo>
                  <a:pt x="12090400" y="0"/>
                </a:lnTo>
              </a:path>
            </a:pathLst>
          </a:custGeom>
          <a:ln w="3175">
            <a:solidFill>
              <a:srgbClr val="231F20"/>
            </a:solidFill>
          </a:ln>
        </p:spPr>
        <p:txBody>
          <a:bodyPr wrap="square" lIns="0" tIns="0" rIns="0" bIns="0" rtlCol="0"/>
          <a:lstStyle/>
          <a:p>
            <a:endParaRPr/>
          </a:p>
        </p:txBody>
      </p:sp>
      <p:sp>
        <p:nvSpPr>
          <p:cNvPr id="17" name="bk object 17"/>
          <p:cNvSpPr/>
          <p:nvPr/>
        </p:nvSpPr>
        <p:spPr>
          <a:xfrm>
            <a:off x="457198" y="2033912"/>
            <a:ext cx="12090400" cy="0"/>
          </a:xfrm>
          <a:custGeom>
            <a:avLst/>
            <a:gdLst/>
            <a:ahLst/>
            <a:cxnLst/>
            <a:rect l="l" t="t" r="r" b="b"/>
            <a:pathLst>
              <a:path w="12090400">
                <a:moveTo>
                  <a:pt x="0" y="0"/>
                </a:moveTo>
                <a:lnTo>
                  <a:pt x="12090400" y="0"/>
                </a:lnTo>
              </a:path>
            </a:pathLst>
          </a:custGeom>
          <a:ln w="3175">
            <a:solidFill>
              <a:srgbClr val="231F20"/>
            </a:solidFill>
          </a:ln>
        </p:spPr>
        <p:txBody>
          <a:bodyPr wrap="square" lIns="0" tIns="0" rIns="0" bIns="0" rtlCol="0"/>
          <a:lstStyle/>
          <a:p>
            <a:endParaRPr/>
          </a:p>
        </p:txBody>
      </p:sp>
      <p:sp>
        <p:nvSpPr>
          <p:cNvPr id="18" name="bk object 18"/>
          <p:cNvSpPr/>
          <p:nvPr/>
        </p:nvSpPr>
        <p:spPr>
          <a:xfrm>
            <a:off x="0" y="0"/>
            <a:ext cx="13004800" cy="7023100"/>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914394" y="8359289"/>
            <a:ext cx="116839" cy="104139"/>
          </a:xfrm>
          <a:custGeom>
            <a:avLst/>
            <a:gdLst/>
            <a:ahLst/>
            <a:cxnLst/>
            <a:rect l="l" t="t" r="r" b="b"/>
            <a:pathLst>
              <a:path w="116840" h="104140">
                <a:moveTo>
                  <a:pt x="112826" y="0"/>
                </a:moveTo>
                <a:lnTo>
                  <a:pt x="0" y="40576"/>
                </a:lnTo>
                <a:lnTo>
                  <a:pt x="1041" y="70002"/>
                </a:lnTo>
                <a:lnTo>
                  <a:pt x="116484" y="103949"/>
                </a:lnTo>
                <a:lnTo>
                  <a:pt x="115595" y="78117"/>
                </a:lnTo>
                <a:lnTo>
                  <a:pt x="89789" y="71170"/>
                </a:lnTo>
                <a:lnTo>
                  <a:pt x="89642" y="66967"/>
                </a:lnTo>
                <a:lnTo>
                  <a:pt x="70332" y="66967"/>
                </a:lnTo>
                <a:lnTo>
                  <a:pt x="22453" y="55029"/>
                </a:lnTo>
                <a:lnTo>
                  <a:pt x="22453" y="54673"/>
                </a:lnTo>
                <a:lnTo>
                  <a:pt x="69443" y="41287"/>
                </a:lnTo>
                <a:lnTo>
                  <a:pt x="88750" y="41287"/>
                </a:lnTo>
                <a:lnTo>
                  <a:pt x="88544" y="35356"/>
                </a:lnTo>
                <a:lnTo>
                  <a:pt x="113804" y="27457"/>
                </a:lnTo>
                <a:lnTo>
                  <a:pt x="112826" y="0"/>
                </a:lnTo>
                <a:close/>
              </a:path>
              <a:path w="116840" h="104140">
                <a:moveTo>
                  <a:pt x="88750" y="41287"/>
                </a:moveTo>
                <a:lnTo>
                  <a:pt x="69443" y="41287"/>
                </a:lnTo>
                <a:lnTo>
                  <a:pt x="70332" y="66967"/>
                </a:lnTo>
                <a:lnTo>
                  <a:pt x="89642" y="66967"/>
                </a:lnTo>
                <a:lnTo>
                  <a:pt x="88750" y="41287"/>
                </a:lnTo>
                <a:close/>
              </a:path>
            </a:pathLst>
          </a:custGeom>
          <a:solidFill>
            <a:srgbClr val="020302"/>
          </a:solidFill>
        </p:spPr>
        <p:txBody>
          <a:bodyPr wrap="square" lIns="0" tIns="0" rIns="0" bIns="0" rtlCol="0"/>
          <a:lstStyle/>
          <a:p>
            <a:endParaRPr/>
          </a:p>
        </p:txBody>
      </p:sp>
      <p:sp>
        <p:nvSpPr>
          <p:cNvPr id="20" name="bk object 20"/>
          <p:cNvSpPr/>
          <p:nvPr/>
        </p:nvSpPr>
        <p:spPr>
          <a:xfrm>
            <a:off x="924688" y="8227123"/>
            <a:ext cx="133985" cy="100965"/>
          </a:xfrm>
          <a:custGeom>
            <a:avLst/>
            <a:gdLst/>
            <a:ahLst/>
            <a:cxnLst/>
            <a:rect l="l" t="t" r="r" b="b"/>
            <a:pathLst>
              <a:path w="133984" h="100965">
                <a:moveTo>
                  <a:pt x="38010" y="0"/>
                </a:moveTo>
                <a:lnTo>
                  <a:pt x="26987" y="4365"/>
                </a:lnTo>
                <a:lnTo>
                  <a:pt x="18640" y="13317"/>
                </a:lnTo>
                <a:lnTo>
                  <a:pt x="12953" y="25546"/>
                </a:lnTo>
                <a:lnTo>
                  <a:pt x="0" y="65398"/>
                </a:lnTo>
                <a:lnTo>
                  <a:pt x="108623" y="100679"/>
                </a:lnTo>
                <a:lnTo>
                  <a:pt x="116903" y="75177"/>
                </a:lnTo>
                <a:lnTo>
                  <a:pt x="72999" y="60902"/>
                </a:lnTo>
                <a:lnTo>
                  <a:pt x="74660" y="55848"/>
                </a:lnTo>
                <a:lnTo>
                  <a:pt x="54368" y="55848"/>
                </a:lnTo>
                <a:lnTo>
                  <a:pt x="26365" y="46755"/>
                </a:lnTo>
                <a:lnTo>
                  <a:pt x="33337" y="25304"/>
                </a:lnTo>
                <a:lnTo>
                  <a:pt x="70685" y="25304"/>
                </a:lnTo>
                <a:lnTo>
                  <a:pt x="69975" y="17819"/>
                </a:lnTo>
                <a:lnTo>
                  <a:pt x="64179" y="8815"/>
                </a:lnTo>
                <a:lnTo>
                  <a:pt x="57049" y="3728"/>
                </a:lnTo>
                <a:lnTo>
                  <a:pt x="51727" y="1530"/>
                </a:lnTo>
                <a:lnTo>
                  <a:pt x="38010" y="0"/>
                </a:lnTo>
                <a:close/>
              </a:path>
              <a:path w="133984" h="100965">
                <a:moveTo>
                  <a:pt x="70685" y="25304"/>
                </a:moveTo>
                <a:lnTo>
                  <a:pt x="33337" y="25304"/>
                </a:lnTo>
                <a:lnTo>
                  <a:pt x="42989" y="26879"/>
                </a:lnTo>
                <a:lnTo>
                  <a:pt x="55257" y="30880"/>
                </a:lnTo>
                <a:lnTo>
                  <a:pt x="60147" y="38144"/>
                </a:lnTo>
                <a:lnTo>
                  <a:pt x="54368" y="55848"/>
                </a:lnTo>
                <a:lnTo>
                  <a:pt x="74660" y="55848"/>
                </a:lnTo>
                <a:lnTo>
                  <a:pt x="77190" y="48152"/>
                </a:lnTo>
                <a:lnTo>
                  <a:pt x="125689" y="48152"/>
                </a:lnTo>
                <a:lnTo>
                  <a:pt x="130961" y="31896"/>
                </a:lnTo>
                <a:lnTo>
                  <a:pt x="71615" y="31896"/>
                </a:lnTo>
                <a:lnTo>
                  <a:pt x="71297" y="31769"/>
                </a:lnTo>
                <a:lnTo>
                  <a:pt x="70685" y="25304"/>
                </a:lnTo>
                <a:close/>
              </a:path>
              <a:path w="133984" h="100965">
                <a:moveTo>
                  <a:pt x="125689" y="48152"/>
                </a:moveTo>
                <a:lnTo>
                  <a:pt x="77190" y="48152"/>
                </a:lnTo>
                <a:lnTo>
                  <a:pt x="125158" y="49790"/>
                </a:lnTo>
                <a:lnTo>
                  <a:pt x="125689" y="48152"/>
                </a:lnTo>
                <a:close/>
              </a:path>
              <a:path w="133984" h="100965">
                <a:moveTo>
                  <a:pt x="80492" y="22561"/>
                </a:moveTo>
                <a:lnTo>
                  <a:pt x="75133" y="24263"/>
                </a:lnTo>
                <a:lnTo>
                  <a:pt x="71615" y="31896"/>
                </a:lnTo>
                <a:lnTo>
                  <a:pt x="130961" y="31896"/>
                </a:lnTo>
                <a:lnTo>
                  <a:pt x="133832" y="23044"/>
                </a:lnTo>
                <a:lnTo>
                  <a:pt x="80492" y="22561"/>
                </a:lnTo>
                <a:close/>
              </a:path>
            </a:pathLst>
          </a:custGeom>
          <a:solidFill>
            <a:srgbClr val="020302"/>
          </a:solidFill>
        </p:spPr>
        <p:txBody>
          <a:bodyPr wrap="square" lIns="0" tIns="0" rIns="0" bIns="0" rtlCol="0"/>
          <a:lstStyle/>
          <a:p>
            <a:endParaRPr/>
          </a:p>
        </p:txBody>
      </p:sp>
      <p:sp>
        <p:nvSpPr>
          <p:cNvPr id="21" name="bk object 21"/>
          <p:cNvSpPr/>
          <p:nvPr/>
        </p:nvSpPr>
        <p:spPr>
          <a:xfrm>
            <a:off x="972927" y="8107381"/>
            <a:ext cx="123189" cy="107950"/>
          </a:xfrm>
          <a:custGeom>
            <a:avLst/>
            <a:gdLst/>
            <a:ahLst/>
            <a:cxnLst/>
            <a:rect l="l" t="t" r="r" b="b"/>
            <a:pathLst>
              <a:path w="123190" h="107950">
                <a:moveTo>
                  <a:pt x="77886" y="54165"/>
                </a:moveTo>
                <a:lnTo>
                  <a:pt x="31140" y="54165"/>
                </a:lnTo>
                <a:lnTo>
                  <a:pt x="107797" y="107848"/>
                </a:lnTo>
                <a:lnTo>
                  <a:pt x="123177" y="85890"/>
                </a:lnTo>
                <a:lnTo>
                  <a:pt x="77886" y="54165"/>
                </a:lnTo>
                <a:close/>
              </a:path>
              <a:path w="123190" h="107950">
                <a:moveTo>
                  <a:pt x="43891" y="0"/>
                </a:moveTo>
                <a:lnTo>
                  <a:pt x="0" y="62712"/>
                </a:lnTo>
                <a:lnTo>
                  <a:pt x="16890" y="74510"/>
                </a:lnTo>
                <a:lnTo>
                  <a:pt x="31140" y="54165"/>
                </a:lnTo>
                <a:lnTo>
                  <a:pt x="77886" y="54165"/>
                </a:lnTo>
                <a:lnTo>
                  <a:pt x="46520" y="32194"/>
                </a:lnTo>
                <a:lnTo>
                  <a:pt x="60756" y="11823"/>
                </a:lnTo>
                <a:lnTo>
                  <a:pt x="43891" y="0"/>
                </a:lnTo>
                <a:close/>
              </a:path>
            </a:pathLst>
          </a:custGeom>
          <a:solidFill>
            <a:srgbClr val="020302"/>
          </a:solidFill>
        </p:spPr>
        <p:txBody>
          <a:bodyPr wrap="square" lIns="0" tIns="0" rIns="0" bIns="0" rtlCol="0"/>
          <a:lstStyle/>
          <a:p>
            <a:endParaRPr/>
          </a:p>
        </p:txBody>
      </p:sp>
      <p:sp>
        <p:nvSpPr>
          <p:cNvPr id="22" name="bk object 22"/>
          <p:cNvSpPr/>
          <p:nvPr/>
        </p:nvSpPr>
        <p:spPr>
          <a:xfrm>
            <a:off x="1063251" y="8029623"/>
            <a:ext cx="103505" cy="125730"/>
          </a:xfrm>
          <a:custGeom>
            <a:avLst/>
            <a:gdLst/>
            <a:ahLst/>
            <a:cxnLst/>
            <a:rect l="l" t="t" r="r" b="b"/>
            <a:pathLst>
              <a:path w="103505" h="125729">
                <a:moveTo>
                  <a:pt x="102399" y="71095"/>
                </a:moveTo>
                <a:lnTo>
                  <a:pt x="62121" y="71095"/>
                </a:lnTo>
                <a:lnTo>
                  <a:pt x="75044" y="75552"/>
                </a:lnTo>
                <a:lnTo>
                  <a:pt x="77863" y="81107"/>
                </a:lnTo>
                <a:lnTo>
                  <a:pt x="47294" y="107378"/>
                </a:lnTo>
                <a:lnTo>
                  <a:pt x="60477" y="125374"/>
                </a:lnTo>
                <a:lnTo>
                  <a:pt x="97660" y="97241"/>
                </a:lnTo>
                <a:lnTo>
                  <a:pt x="102941" y="83858"/>
                </a:lnTo>
                <a:lnTo>
                  <a:pt x="102399" y="71095"/>
                </a:lnTo>
                <a:close/>
              </a:path>
              <a:path w="103505" h="125729">
                <a:moveTo>
                  <a:pt x="39585" y="0"/>
                </a:moveTo>
                <a:lnTo>
                  <a:pt x="2376" y="32126"/>
                </a:lnTo>
                <a:lnTo>
                  <a:pt x="0" y="47667"/>
                </a:lnTo>
                <a:lnTo>
                  <a:pt x="3538" y="59092"/>
                </a:lnTo>
                <a:lnTo>
                  <a:pt x="7137" y="64617"/>
                </a:lnTo>
                <a:lnTo>
                  <a:pt x="26797" y="77111"/>
                </a:lnTo>
                <a:lnTo>
                  <a:pt x="45581" y="75442"/>
                </a:lnTo>
                <a:lnTo>
                  <a:pt x="62121" y="71095"/>
                </a:lnTo>
                <a:lnTo>
                  <a:pt x="102399" y="71095"/>
                </a:lnTo>
                <a:lnTo>
                  <a:pt x="102357" y="70102"/>
                </a:lnTo>
                <a:lnTo>
                  <a:pt x="95351" y="56997"/>
                </a:lnTo>
                <a:lnTo>
                  <a:pt x="84886" y="50343"/>
                </a:lnTo>
                <a:lnTo>
                  <a:pt x="40205" y="50343"/>
                </a:lnTo>
                <a:lnTo>
                  <a:pt x="27660" y="46329"/>
                </a:lnTo>
                <a:lnTo>
                  <a:pt x="22186" y="39801"/>
                </a:lnTo>
                <a:lnTo>
                  <a:pt x="24663" y="32588"/>
                </a:lnTo>
                <a:lnTo>
                  <a:pt x="31330" y="27051"/>
                </a:lnTo>
                <a:lnTo>
                  <a:pt x="36817" y="22402"/>
                </a:lnTo>
                <a:lnTo>
                  <a:pt x="45402" y="18618"/>
                </a:lnTo>
                <a:lnTo>
                  <a:pt x="52400" y="17018"/>
                </a:lnTo>
                <a:lnTo>
                  <a:pt x="39585" y="0"/>
                </a:lnTo>
                <a:close/>
              </a:path>
              <a:path w="103505" h="125729">
                <a:moveTo>
                  <a:pt x="75648" y="44468"/>
                </a:moveTo>
                <a:lnTo>
                  <a:pt x="56734" y="45986"/>
                </a:lnTo>
                <a:lnTo>
                  <a:pt x="40205" y="50343"/>
                </a:lnTo>
                <a:lnTo>
                  <a:pt x="84886" y="50343"/>
                </a:lnTo>
                <a:lnTo>
                  <a:pt x="75648" y="44468"/>
                </a:lnTo>
                <a:close/>
              </a:path>
            </a:pathLst>
          </a:custGeom>
          <a:solidFill>
            <a:srgbClr val="020302"/>
          </a:solidFill>
        </p:spPr>
        <p:txBody>
          <a:bodyPr wrap="square" lIns="0" tIns="0" rIns="0" bIns="0" rtlCol="0"/>
          <a:lstStyle/>
          <a:p>
            <a:endParaRPr/>
          </a:p>
        </p:txBody>
      </p:sp>
      <p:sp>
        <p:nvSpPr>
          <p:cNvPr id="23" name="bk object 23"/>
          <p:cNvSpPr/>
          <p:nvPr/>
        </p:nvSpPr>
        <p:spPr>
          <a:xfrm>
            <a:off x="1240675" y="7946835"/>
            <a:ext cx="93980" cy="118110"/>
          </a:xfrm>
          <a:custGeom>
            <a:avLst/>
            <a:gdLst/>
            <a:ahLst/>
            <a:cxnLst/>
            <a:rect l="l" t="t" r="r" b="b"/>
            <a:pathLst>
              <a:path w="93980" h="118109">
                <a:moveTo>
                  <a:pt x="58010" y="0"/>
                </a:moveTo>
                <a:lnTo>
                  <a:pt x="7811" y="23350"/>
                </a:lnTo>
                <a:lnTo>
                  <a:pt x="0" y="43794"/>
                </a:lnTo>
                <a:lnTo>
                  <a:pt x="1391" y="70993"/>
                </a:lnTo>
                <a:lnTo>
                  <a:pt x="10744" y="94036"/>
                </a:lnTo>
                <a:lnTo>
                  <a:pt x="25653" y="109869"/>
                </a:lnTo>
                <a:lnTo>
                  <a:pt x="44741" y="117779"/>
                </a:lnTo>
                <a:lnTo>
                  <a:pt x="66631" y="117055"/>
                </a:lnTo>
                <a:lnTo>
                  <a:pt x="76236" y="114403"/>
                </a:lnTo>
                <a:lnTo>
                  <a:pt x="83871" y="111555"/>
                </a:lnTo>
                <a:lnTo>
                  <a:pt x="89631" y="108856"/>
                </a:lnTo>
                <a:lnTo>
                  <a:pt x="93606" y="106654"/>
                </a:lnTo>
                <a:lnTo>
                  <a:pt x="90341" y="94788"/>
                </a:lnTo>
                <a:lnTo>
                  <a:pt x="53678" y="94788"/>
                </a:lnTo>
                <a:lnTo>
                  <a:pt x="42708" y="89511"/>
                </a:lnTo>
                <a:lnTo>
                  <a:pt x="33913" y="79445"/>
                </a:lnTo>
                <a:lnTo>
                  <a:pt x="28265" y="65125"/>
                </a:lnTo>
                <a:lnTo>
                  <a:pt x="26762" y="49458"/>
                </a:lnTo>
                <a:lnTo>
                  <a:pt x="29836" y="36591"/>
                </a:lnTo>
                <a:lnTo>
                  <a:pt x="37173" y="27178"/>
                </a:lnTo>
                <a:lnTo>
                  <a:pt x="48458" y="21869"/>
                </a:lnTo>
                <a:lnTo>
                  <a:pt x="60434" y="19100"/>
                </a:lnTo>
                <a:lnTo>
                  <a:pt x="71919" y="19100"/>
                </a:lnTo>
                <a:lnTo>
                  <a:pt x="68841" y="1041"/>
                </a:lnTo>
                <a:lnTo>
                  <a:pt x="64413" y="398"/>
                </a:lnTo>
                <a:lnTo>
                  <a:pt x="58010" y="0"/>
                </a:lnTo>
                <a:close/>
              </a:path>
              <a:path w="93980" h="118109">
                <a:moveTo>
                  <a:pt x="87256" y="83578"/>
                </a:moveTo>
                <a:lnTo>
                  <a:pt x="84983" y="85293"/>
                </a:lnTo>
                <a:lnTo>
                  <a:pt x="78582" y="91795"/>
                </a:lnTo>
                <a:lnTo>
                  <a:pt x="65857" y="94742"/>
                </a:lnTo>
                <a:lnTo>
                  <a:pt x="53678" y="94788"/>
                </a:lnTo>
                <a:lnTo>
                  <a:pt x="90341" y="94788"/>
                </a:lnTo>
                <a:lnTo>
                  <a:pt x="87256" y="83578"/>
                </a:lnTo>
                <a:close/>
              </a:path>
              <a:path w="93980" h="118109">
                <a:moveTo>
                  <a:pt x="71919" y="19100"/>
                </a:moveTo>
                <a:lnTo>
                  <a:pt x="60434" y="19100"/>
                </a:lnTo>
                <a:lnTo>
                  <a:pt x="68092" y="21691"/>
                </a:lnTo>
                <a:lnTo>
                  <a:pt x="72588" y="23025"/>
                </a:lnTo>
                <a:lnTo>
                  <a:pt x="71919" y="19100"/>
                </a:lnTo>
                <a:close/>
              </a:path>
            </a:pathLst>
          </a:custGeom>
          <a:solidFill>
            <a:srgbClr val="020302"/>
          </a:solidFill>
        </p:spPr>
        <p:txBody>
          <a:bodyPr wrap="square" lIns="0" tIns="0" rIns="0" bIns="0" rtlCol="0"/>
          <a:lstStyle/>
          <a:p>
            <a:endParaRPr/>
          </a:p>
        </p:txBody>
      </p:sp>
      <p:sp>
        <p:nvSpPr>
          <p:cNvPr id="24" name="bk object 24"/>
          <p:cNvSpPr/>
          <p:nvPr/>
        </p:nvSpPr>
        <p:spPr>
          <a:xfrm>
            <a:off x="1369684" y="7943054"/>
            <a:ext cx="96520" cy="117475"/>
          </a:xfrm>
          <a:custGeom>
            <a:avLst/>
            <a:gdLst/>
            <a:ahLst/>
            <a:cxnLst/>
            <a:rect l="l" t="t" r="r" b="b"/>
            <a:pathLst>
              <a:path w="96519" h="117475">
                <a:moveTo>
                  <a:pt x="55245" y="0"/>
                </a:moveTo>
                <a:lnTo>
                  <a:pt x="33423" y="1851"/>
                </a:lnTo>
                <a:lnTo>
                  <a:pt x="16921" y="12347"/>
                </a:lnTo>
                <a:lnTo>
                  <a:pt x="5769" y="29839"/>
                </a:lnTo>
                <a:lnTo>
                  <a:pt x="0" y="52679"/>
                </a:lnTo>
                <a:lnTo>
                  <a:pt x="119" y="76370"/>
                </a:lnTo>
                <a:lnTo>
                  <a:pt x="6677" y="95931"/>
                </a:lnTo>
                <a:lnTo>
                  <a:pt x="20156" y="110117"/>
                </a:lnTo>
                <a:lnTo>
                  <a:pt x="40881" y="117208"/>
                </a:lnTo>
                <a:lnTo>
                  <a:pt x="62740" y="115356"/>
                </a:lnTo>
                <a:lnTo>
                  <a:pt x="79301" y="104859"/>
                </a:lnTo>
                <a:lnTo>
                  <a:pt x="83657" y="98056"/>
                </a:lnTo>
                <a:lnTo>
                  <a:pt x="43230" y="98056"/>
                </a:lnTo>
                <a:lnTo>
                  <a:pt x="33857" y="93748"/>
                </a:lnTo>
                <a:lnTo>
                  <a:pt x="28479" y="84494"/>
                </a:lnTo>
                <a:lnTo>
                  <a:pt x="26492" y="71519"/>
                </a:lnTo>
                <a:lnTo>
                  <a:pt x="27292" y="56045"/>
                </a:lnTo>
                <a:lnTo>
                  <a:pt x="30246" y="40840"/>
                </a:lnTo>
                <a:lnTo>
                  <a:pt x="35313" y="28730"/>
                </a:lnTo>
                <a:lnTo>
                  <a:pt x="42774" y="21055"/>
                </a:lnTo>
                <a:lnTo>
                  <a:pt x="52908" y="19151"/>
                </a:lnTo>
                <a:lnTo>
                  <a:pt x="87519" y="19151"/>
                </a:lnTo>
                <a:lnTo>
                  <a:pt x="75997" y="7076"/>
                </a:lnTo>
                <a:lnTo>
                  <a:pt x="55245" y="0"/>
                </a:lnTo>
                <a:close/>
              </a:path>
              <a:path w="96519" h="117475">
                <a:moveTo>
                  <a:pt x="87519" y="19151"/>
                </a:moveTo>
                <a:lnTo>
                  <a:pt x="52908" y="19151"/>
                </a:lnTo>
                <a:lnTo>
                  <a:pt x="62303" y="23456"/>
                </a:lnTo>
                <a:lnTo>
                  <a:pt x="67741" y="32713"/>
                </a:lnTo>
                <a:lnTo>
                  <a:pt x="69788" y="45692"/>
                </a:lnTo>
                <a:lnTo>
                  <a:pt x="69011" y="61163"/>
                </a:lnTo>
                <a:lnTo>
                  <a:pt x="66033" y="76370"/>
                </a:lnTo>
                <a:lnTo>
                  <a:pt x="60912" y="88472"/>
                </a:lnTo>
                <a:lnTo>
                  <a:pt x="53395" y="96144"/>
                </a:lnTo>
                <a:lnTo>
                  <a:pt x="43230" y="98056"/>
                </a:lnTo>
                <a:lnTo>
                  <a:pt x="83657" y="98056"/>
                </a:lnTo>
                <a:lnTo>
                  <a:pt x="90505" y="87363"/>
                </a:lnTo>
                <a:lnTo>
                  <a:pt x="96291" y="64515"/>
                </a:lnTo>
                <a:lnTo>
                  <a:pt x="96191" y="40951"/>
                </a:lnTo>
                <a:lnTo>
                  <a:pt x="89536" y="21266"/>
                </a:lnTo>
                <a:lnTo>
                  <a:pt x="87519" y="19151"/>
                </a:lnTo>
                <a:close/>
              </a:path>
            </a:pathLst>
          </a:custGeom>
          <a:solidFill>
            <a:srgbClr val="020302"/>
          </a:solidFill>
        </p:spPr>
        <p:txBody>
          <a:bodyPr wrap="square" lIns="0" tIns="0" rIns="0" bIns="0" rtlCol="0"/>
          <a:lstStyle/>
          <a:p>
            <a:endParaRPr/>
          </a:p>
        </p:txBody>
      </p:sp>
      <p:sp>
        <p:nvSpPr>
          <p:cNvPr id="25" name="bk object 25"/>
          <p:cNvSpPr/>
          <p:nvPr/>
        </p:nvSpPr>
        <p:spPr>
          <a:xfrm>
            <a:off x="1498326" y="7970730"/>
            <a:ext cx="113664" cy="128270"/>
          </a:xfrm>
          <a:custGeom>
            <a:avLst/>
            <a:gdLst/>
            <a:ahLst/>
            <a:cxnLst/>
            <a:rect l="l" t="t" r="r" b="b"/>
            <a:pathLst>
              <a:path w="113665" h="128270">
                <a:moveTo>
                  <a:pt x="38902" y="0"/>
                </a:moveTo>
                <a:lnTo>
                  <a:pt x="5882" y="64858"/>
                </a:lnTo>
                <a:lnTo>
                  <a:pt x="0" y="82859"/>
                </a:lnTo>
                <a:lnTo>
                  <a:pt x="1295" y="98758"/>
                </a:lnTo>
                <a:lnTo>
                  <a:pt x="9295" y="112118"/>
                </a:lnTo>
                <a:lnTo>
                  <a:pt x="23522" y="122504"/>
                </a:lnTo>
                <a:lnTo>
                  <a:pt x="40272" y="127895"/>
                </a:lnTo>
                <a:lnTo>
                  <a:pt x="55782" y="126522"/>
                </a:lnTo>
                <a:lnTo>
                  <a:pt x="69408" y="118241"/>
                </a:lnTo>
                <a:lnTo>
                  <a:pt x="78175" y="106130"/>
                </a:lnTo>
                <a:lnTo>
                  <a:pt x="39606" y="106130"/>
                </a:lnTo>
                <a:lnTo>
                  <a:pt x="32869" y="104127"/>
                </a:lnTo>
                <a:lnTo>
                  <a:pt x="27285" y="99861"/>
                </a:lnTo>
                <a:lnTo>
                  <a:pt x="24787" y="94475"/>
                </a:lnTo>
                <a:lnTo>
                  <a:pt x="25074" y="88094"/>
                </a:lnTo>
                <a:lnTo>
                  <a:pt x="27840" y="80835"/>
                </a:lnTo>
                <a:lnTo>
                  <a:pt x="62816" y="12204"/>
                </a:lnTo>
                <a:lnTo>
                  <a:pt x="38902" y="0"/>
                </a:lnTo>
                <a:close/>
              </a:path>
              <a:path w="113665" h="128270">
                <a:moveTo>
                  <a:pt x="89638" y="25857"/>
                </a:moveTo>
                <a:lnTo>
                  <a:pt x="54687" y="94476"/>
                </a:lnTo>
                <a:lnTo>
                  <a:pt x="50430" y="100987"/>
                </a:lnTo>
                <a:lnTo>
                  <a:pt x="45431" y="104978"/>
                </a:lnTo>
                <a:lnTo>
                  <a:pt x="39606" y="106130"/>
                </a:lnTo>
                <a:lnTo>
                  <a:pt x="78175" y="106130"/>
                </a:lnTo>
                <a:lnTo>
                  <a:pt x="80507" y="102908"/>
                </a:lnTo>
                <a:lnTo>
                  <a:pt x="113552" y="38036"/>
                </a:lnTo>
                <a:lnTo>
                  <a:pt x="89638" y="25857"/>
                </a:lnTo>
                <a:close/>
              </a:path>
            </a:pathLst>
          </a:custGeom>
          <a:solidFill>
            <a:srgbClr val="020302"/>
          </a:solidFill>
        </p:spPr>
        <p:txBody>
          <a:bodyPr wrap="square" lIns="0" tIns="0" rIns="0" bIns="0" rtlCol="0"/>
          <a:lstStyle/>
          <a:p>
            <a:endParaRPr/>
          </a:p>
        </p:txBody>
      </p:sp>
      <p:sp>
        <p:nvSpPr>
          <p:cNvPr id="26" name="bk object 26"/>
          <p:cNvSpPr/>
          <p:nvPr/>
        </p:nvSpPr>
        <p:spPr>
          <a:xfrm>
            <a:off x="1587214" y="8049725"/>
            <a:ext cx="144145" cy="143510"/>
          </a:xfrm>
          <a:custGeom>
            <a:avLst/>
            <a:gdLst/>
            <a:ahLst/>
            <a:cxnLst/>
            <a:rect l="l" t="t" r="r" b="b"/>
            <a:pathLst>
              <a:path w="144144" h="143509">
                <a:moveTo>
                  <a:pt x="96957" y="38861"/>
                </a:moveTo>
                <a:lnTo>
                  <a:pt x="75768" y="38861"/>
                </a:lnTo>
                <a:lnTo>
                  <a:pt x="76009" y="39103"/>
                </a:lnTo>
                <a:lnTo>
                  <a:pt x="39420" y="120129"/>
                </a:lnTo>
                <a:lnTo>
                  <a:pt x="61468" y="142951"/>
                </a:lnTo>
                <a:lnTo>
                  <a:pt x="104224" y="101688"/>
                </a:lnTo>
                <a:lnTo>
                  <a:pt x="70281" y="101688"/>
                </a:lnTo>
                <a:lnTo>
                  <a:pt x="70053" y="101460"/>
                </a:lnTo>
                <a:lnTo>
                  <a:pt x="96957" y="38861"/>
                </a:lnTo>
                <a:close/>
              </a:path>
              <a:path w="144144" h="143509">
                <a:moveTo>
                  <a:pt x="127241" y="46723"/>
                </a:moveTo>
                <a:lnTo>
                  <a:pt x="70281" y="101688"/>
                </a:lnTo>
                <a:lnTo>
                  <a:pt x="104224" y="101688"/>
                </a:lnTo>
                <a:lnTo>
                  <a:pt x="143611" y="63677"/>
                </a:lnTo>
                <a:lnTo>
                  <a:pt x="127241" y="46723"/>
                </a:lnTo>
                <a:close/>
              </a:path>
              <a:path w="144144" h="143509">
                <a:moveTo>
                  <a:pt x="82105" y="0"/>
                </a:moveTo>
                <a:lnTo>
                  <a:pt x="0" y="79286"/>
                </a:lnTo>
                <a:lnTo>
                  <a:pt x="16357" y="96240"/>
                </a:lnTo>
                <a:lnTo>
                  <a:pt x="75768" y="38861"/>
                </a:lnTo>
                <a:lnTo>
                  <a:pt x="96957" y="38861"/>
                </a:lnTo>
                <a:lnTo>
                  <a:pt x="103949" y="22593"/>
                </a:lnTo>
                <a:lnTo>
                  <a:pt x="82105" y="0"/>
                </a:lnTo>
                <a:close/>
              </a:path>
            </a:pathLst>
          </a:custGeom>
          <a:solidFill>
            <a:srgbClr val="020302"/>
          </a:solidFill>
        </p:spPr>
        <p:txBody>
          <a:bodyPr wrap="square" lIns="0" tIns="0" rIns="0" bIns="0" rtlCol="0"/>
          <a:lstStyle/>
          <a:p>
            <a:endParaRPr/>
          </a:p>
        </p:txBody>
      </p:sp>
      <p:sp>
        <p:nvSpPr>
          <p:cNvPr id="27" name="bk object 27"/>
          <p:cNvSpPr/>
          <p:nvPr/>
        </p:nvSpPr>
        <p:spPr>
          <a:xfrm>
            <a:off x="1679038" y="8182938"/>
            <a:ext cx="119380" cy="105410"/>
          </a:xfrm>
          <a:custGeom>
            <a:avLst/>
            <a:gdLst/>
            <a:ahLst/>
            <a:cxnLst/>
            <a:rect l="l" t="t" r="r" b="b"/>
            <a:pathLst>
              <a:path w="119380" h="105409">
                <a:moveTo>
                  <a:pt x="62008" y="0"/>
                </a:moveTo>
                <a:lnTo>
                  <a:pt x="35822" y="7485"/>
                </a:lnTo>
                <a:lnTo>
                  <a:pt x="15467" y="21766"/>
                </a:lnTo>
                <a:lnTo>
                  <a:pt x="3402" y="39835"/>
                </a:lnTo>
                <a:lnTo>
                  <a:pt x="0" y="60196"/>
                </a:lnTo>
                <a:lnTo>
                  <a:pt x="5634" y="81349"/>
                </a:lnTo>
                <a:lnTo>
                  <a:pt x="10388" y="90121"/>
                </a:lnTo>
                <a:lnTo>
                  <a:pt x="14881" y="96928"/>
                </a:lnTo>
                <a:lnTo>
                  <a:pt x="18805" y="101940"/>
                </a:lnTo>
                <a:lnTo>
                  <a:pt x="21852" y="105326"/>
                </a:lnTo>
                <a:lnTo>
                  <a:pt x="42883" y="93960"/>
                </a:lnTo>
                <a:lnTo>
                  <a:pt x="40711" y="92105"/>
                </a:lnTo>
                <a:lnTo>
                  <a:pt x="32926" y="87343"/>
                </a:lnTo>
                <a:lnTo>
                  <a:pt x="27186" y="75570"/>
                </a:lnTo>
                <a:lnTo>
                  <a:pt x="24417" y="63734"/>
                </a:lnTo>
                <a:lnTo>
                  <a:pt x="27092" y="51870"/>
                </a:lnTo>
                <a:lnTo>
                  <a:pt x="34914" y="41043"/>
                </a:lnTo>
                <a:lnTo>
                  <a:pt x="47582" y="32314"/>
                </a:lnTo>
                <a:lnTo>
                  <a:pt x="62521" y="27333"/>
                </a:lnTo>
                <a:lnTo>
                  <a:pt x="110480" y="27333"/>
                </a:lnTo>
                <a:lnTo>
                  <a:pt x="100226" y="13393"/>
                </a:lnTo>
                <a:lnTo>
                  <a:pt x="83691" y="3015"/>
                </a:lnTo>
                <a:lnTo>
                  <a:pt x="62008" y="0"/>
                </a:lnTo>
                <a:close/>
              </a:path>
              <a:path w="119380" h="105409">
                <a:moveTo>
                  <a:pt x="110480" y="27333"/>
                </a:moveTo>
                <a:lnTo>
                  <a:pt x="62521" y="27333"/>
                </a:lnTo>
                <a:lnTo>
                  <a:pt x="75759" y="27447"/>
                </a:lnTo>
                <a:lnTo>
                  <a:pt x="86589" y="32489"/>
                </a:lnTo>
                <a:lnTo>
                  <a:pt x="94305" y="42296"/>
                </a:lnTo>
                <a:lnTo>
                  <a:pt x="99677" y="53345"/>
                </a:lnTo>
                <a:lnTo>
                  <a:pt x="98865" y="61384"/>
                </a:lnTo>
                <a:lnTo>
                  <a:pt x="98623" y="66070"/>
                </a:lnTo>
                <a:lnTo>
                  <a:pt x="119185" y="57485"/>
                </a:lnTo>
                <a:lnTo>
                  <a:pt x="118812" y="53017"/>
                </a:lnTo>
                <a:lnTo>
                  <a:pt x="117753" y="46684"/>
                </a:lnTo>
                <a:lnTo>
                  <a:pt x="115356" y="38379"/>
                </a:lnTo>
                <a:lnTo>
                  <a:pt x="110968" y="27996"/>
                </a:lnTo>
                <a:lnTo>
                  <a:pt x="110480" y="27333"/>
                </a:lnTo>
                <a:close/>
              </a:path>
            </a:pathLst>
          </a:custGeom>
          <a:solidFill>
            <a:srgbClr val="020302"/>
          </a:solidFill>
        </p:spPr>
        <p:txBody>
          <a:bodyPr wrap="square" lIns="0" tIns="0" rIns="0" bIns="0" rtlCol="0"/>
          <a:lstStyle/>
          <a:p>
            <a:endParaRPr/>
          </a:p>
        </p:txBody>
      </p:sp>
      <p:sp>
        <p:nvSpPr>
          <p:cNvPr id="28" name="bk object 28"/>
          <p:cNvSpPr/>
          <p:nvPr/>
        </p:nvSpPr>
        <p:spPr>
          <a:xfrm>
            <a:off x="1706262" y="8307081"/>
            <a:ext cx="117475" cy="46355"/>
          </a:xfrm>
          <a:custGeom>
            <a:avLst/>
            <a:gdLst/>
            <a:ahLst/>
            <a:cxnLst/>
            <a:rect l="l" t="t" r="r" b="b"/>
            <a:pathLst>
              <a:path w="117475" h="46354">
                <a:moveTo>
                  <a:pt x="112445" y="0"/>
                </a:moveTo>
                <a:lnTo>
                  <a:pt x="0" y="19811"/>
                </a:lnTo>
                <a:lnTo>
                  <a:pt x="4673" y="46240"/>
                </a:lnTo>
                <a:lnTo>
                  <a:pt x="117094" y="26403"/>
                </a:lnTo>
                <a:lnTo>
                  <a:pt x="112445" y="0"/>
                </a:lnTo>
                <a:close/>
              </a:path>
            </a:pathLst>
          </a:custGeom>
          <a:solidFill>
            <a:srgbClr val="020302"/>
          </a:solidFill>
        </p:spPr>
        <p:txBody>
          <a:bodyPr wrap="square" lIns="0" tIns="0" rIns="0" bIns="0" rtlCol="0"/>
          <a:lstStyle/>
          <a:p>
            <a:endParaRPr/>
          </a:p>
        </p:txBody>
      </p:sp>
      <p:sp>
        <p:nvSpPr>
          <p:cNvPr id="29" name="bk object 29"/>
          <p:cNvSpPr/>
          <p:nvPr/>
        </p:nvSpPr>
        <p:spPr>
          <a:xfrm>
            <a:off x="1709813" y="8394367"/>
            <a:ext cx="118745" cy="66040"/>
          </a:xfrm>
          <a:custGeom>
            <a:avLst/>
            <a:gdLst/>
            <a:ahLst/>
            <a:cxnLst/>
            <a:rect l="l" t="t" r="r" b="b"/>
            <a:pathLst>
              <a:path w="118744" h="66040">
                <a:moveTo>
                  <a:pt x="4495" y="0"/>
                </a:moveTo>
                <a:lnTo>
                  <a:pt x="0" y="64452"/>
                </a:lnTo>
                <a:lnTo>
                  <a:pt x="20561" y="65925"/>
                </a:lnTo>
                <a:lnTo>
                  <a:pt x="23202" y="28219"/>
                </a:lnTo>
                <a:lnTo>
                  <a:pt x="117000" y="28219"/>
                </a:lnTo>
                <a:lnTo>
                  <a:pt x="118402" y="8013"/>
                </a:lnTo>
                <a:lnTo>
                  <a:pt x="4495" y="0"/>
                </a:lnTo>
                <a:close/>
              </a:path>
              <a:path w="118744" h="66040">
                <a:moveTo>
                  <a:pt x="117000" y="28219"/>
                </a:moveTo>
                <a:lnTo>
                  <a:pt x="23202" y="28219"/>
                </a:lnTo>
                <a:lnTo>
                  <a:pt x="116547" y="34747"/>
                </a:lnTo>
                <a:lnTo>
                  <a:pt x="117000" y="28219"/>
                </a:lnTo>
                <a:close/>
              </a:path>
            </a:pathLst>
          </a:custGeom>
          <a:solidFill>
            <a:srgbClr val="020302"/>
          </a:solidFill>
        </p:spPr>
        <p:txBody>
          <a:bodyPr wrap="square" lIns="0" tIns="0" rIns="0" bIns="0" rtlCol="0"/>
          <a:lstStyle/>
          <a:p>
            <a:endParaRPr/>
          </a:p>
        </p:txBody>
      </p:sp>
      <p:sp>
        <p:nvSpPr>
          <p:cNvPr id="30" name="bk object 30"/>
          <p:cNvSpPr/>
          <p:nvPr/>
        </p:nvSpPr>
        <p:spPr>
          <a:xfrm>
            <a:off x="1016635" y="8587371"/>
            <a:ext cx="118745" cy="112395"/>
          </a:xfrm>
          <a:custGeom>
            <a:avLst/>
            <a:gdLst/>
            <a:ahLst/>
            <a:cxnLst/>
            <a:rect l="l" t="t" r="r" b="b"/>
            <a:pathLst>
              <a:path w="118744" h="112395">
                <a:moveTo>
                  <a:pt x="87439" y="0"/>
                </a:moveTo>
                <a:lnTo>
                  <a:pt x="0" y="73355"/>
                </a:lnTo>
                <a:lnTo>
                  <a:pt x="32296" y="111848"/>
                </a:lnTo>
                <a:lnTo>
                  <a:pt x="39535" y="105740"/>
                </a:lnTo>
                <a:lnTo>
                  <a:pt x="13792" y="75044"/>
                </a:lnTo>
                <a:lnTo>
                  <a:pt x="48361" y="46012"/>
                </a:lnTo>
                <a:lnTo>
                  <a:pt x="60755" y="46012"/>
                </a:lnTo>
                <a:lnTo>
                  <a:pt x="55651" y="39928"/>
                </a:lnTo>
                <a:lnTo>
                  <a:pt x="86702" y="13855"/>
                </a:lnTo>
                <a:lnTo>
                  <a:pt x="99070" y="13855"/>
                </a:lnTo>
                <a:lnTo>
                  <a:pt x="87439" y="0"/>
                </a:lnTo>
                <a:close/>
              </a:path>
              <a:path w="118744" h="112395">
                <a:moveTo>
                  <a:pt x="60755" y="46012"/>
                </a:moveTo>
                <a:lnTo>
                  <a:pt x="48361" y="46012"/>
                </a:lnTo>
                <a:lnTo>
                  <a:pt x="71805" y="73952"/>
                </a:lnTo>
                <a:lnTo>
                  <a:pt x="79095" y="67868"/>
                </a:lnTo>
                <a:lnTo>
                  <a:pt x="60755" y="46012"/>
                </a:lnTo>
                <a:close/>
              </a:path>
              <a:path w="118744" h="112395">
                <a:moveTo>
                  <a:pt x="99070" y="13855"/>
                </a:moveTo>
                <a:lnTo>
                  <a:pt x="86702" y="13855"/>
                </a:lnTo>
                <a:lnTo>
                  <a:pt x="111315" y="43179"/>
                </a:lnTo>
                <a:lnTo>
                  <a:pt x="118579" y="37096"/>
                </a:lnTo>
                <a:lnTo>
                  <a:pt x="99070" y="13855"/>
                </a:lnTo>
                <a:close/>
              </a:path>
            </a:pathLst>
          </a:custGeom>
          <a:solidFill>
            <a:srgbClr val="020302"/>
          </a:solidFill>
        </p:spPr>
        <p:txBody>
          <a:bodyPr wrap="square" lIns="0" tIns="0" rIns="0" bIns="0" rtlCol="0"/>
          <a:lstStyle/>
          <a:p>
            <a:endParaRPr/>
          </a:p>
        </p:txBody>
      </p:sp>
      <p:sp>
        <p:nvSpPr>
          <p:cNvPr id="31" name="bk object 31"/>
          <p:cNvSpPr/>
          <p:nvPr/>
        </p:nvSpPr>
        <p:spPr>
          <a:xfrm>
            <a:off x="1097752" y="8650968"/>
            <a:ext cx="122555" cy="134620"/>
          </a:xfrm>
          <a:custGeom>
            <a:avLst/>
            <a:gdLst/>
            <a:ahLst/>
            <a:cxnLst/>
            <a:rect l="l" t="t" r="r" b="b"/>
            <a:pathLst>
              <a:path w="122555" h="134620">
                <a:moveTo>
                  <a:pt x="73271" y="16421"/>
                </a:moveTo>
                <a:lnTo>
                  <a:pt x="64198" y="16421"/>
                </a:lnTo>
                <a:lnTo>
                  <a:pt x="64452" y="16598"/>
                </a:lnTo>
                <a:lnTo>
                  <a:pt x="47879" y="126974"/>
                </a:lnTo>
                <a:lnTo>
                  <a:pt x="58724" y="134277"/>
                </a:lnTo>
                <a:lnTo>
                  <a:pt x="69445" y="118376"/>
                </a:lnTo>
                <a:lnTo>
                  <a:pt x="57975" y="118376"/>
                </a:lnTo>
                <a:lnTo>
                  <a:pt x="57734" y="118186"/>
                </a:lnTo>
                <a:lnTo>
                  <a:pt x="73271" y="16421"/>
                </a:lnTo>
                <a:close/>
              </a:path>
              <a:path w="122555" h="134620">
                <a:moveTo>
                  <a:pt x="114680" y="34290"/>
                </a:moveTo>
                <a:lnTo>
                  <a:pt x="57975" y="118376"/>
                </a:lnTo>
                <a:lnTo>
                  <a:pt x="69445" y="118376"/>
                </a:lnTo>
                <a:lnTo>
                  <a:pt x="122542" y="39624"/>
                </a:lnTo>
                <a:lnTo>
                  <a:pt x="114680" y="34290"/>
                </a:lnTo>
                <a:close/>
              </a:path>
              <a:path w="122555" h="134620">
                <a:moveTo>
                  <a:pt x="63842" y="0"/>
                </a:moveTo>
                <a:lnTo>
                  <a:pt x="0" y="94653"/>
                </a:lnTo>
                <a:lnTo>
                  <a:pt x="7861" y="99961"/>
                </a:lnTo>
                <a:lnTo>
                  <a:pt x="64198" y="16421"/>
                </a:lnTo>
                <a:lnTo>
                  <a:pt x="73271" y="16421"/>
                </a:lnTo>
                <a:lnTo>
                  <a:pt x="74663" y="7302"/>
                </a:lnTo>
                <a:lnTo>
                  <a:pt x="63842" y="0"/>
                </a:lnTo>
                <a:close/>
              </a:path>
            </a:pathLst>
          </a:custGeom>
          <a:solidFill>
            <a:srgbClr val="020302"/>
          </a:solidFill>
        </p:spPr>
        <p:txBody>
          <a:bodyPr wrap="square" lIns="0" tIns="0" rIns="0" bIns="0" rtlCol="0"/>
          <a:lstStyle/>
          <a:p>
            <a:endParaRPr/>
          </a:p>
        </p:txBody>
      </p:sp>
      <p:sp>
        <p:nvSpPr>
          <p:cNvPr id="32" name="bk object 32"/>
          <p:cNvSpPr/>
          <p:nvPr/>
        </p:nvSpPr>
        <p:spPr>
          <a:xfrm>
            <a:off x="1229408" y="8714161"/>
            <a:ext cx="88265" cy="116205"/>
          </a:xfrm>
          <a:custGeom>
            <a:avLst/>
            <a:gdLst/>
            <a:ahLst/>
            <a:cxnLst/>
            <a:rect l="l" t="t" r="r" b="b"/>
            <a:pathLst>
              <a:path w="88265" h="116204">
                <a:moveTo>
                  <a:pt x="44568" y="0"/>
                </a:moveTo>
                <a:lnTo>
                  <a:pt x="11943" y="22896"/>
                </a:lnTo>
                <a:lnTo>
                  <a:pt x="13" y="60483"/>
                </a:lnTo>
                <a:lnTo>
                  <a:pt x="0" y="61169"/>
                </a:lnTo>
                <a:lnTo>
                  <a:pt x="2081" y="81570"/>
                </a:lnTo>
                <a:lnTo>
                  <a:pt x="12553" y="100492"/>
                </a:lnTo>
                <a:lnTo>
                  <a:pt x="34605" y="113277"/>
                </a:lnTo>
                <a:lnTo>
                  <a:pt x="41323" y="114844"/>
                </a:lnTo>
                <a:lnTo>
                  <a:pt x="48062" y="115641"/>
                </a:lnTo>
                <a:lnTo>
                  <a:pt x="54824" y="115583"/>
                </a:lnTo>
                <a:lnTo>
                  <a:pt x="61605" y="114585"/>
                </a:lnTo>
                <a:lnTo>
                  <a:pt x="63893" y="106597"/>
                </a:lnTo>
                <a:lnTo>
                  <a:pt x="47902" y="106597"/>
                </a:lnTo>
                <a:lnTo>
                  <a:pt x="43343" y="105924"/>
                </a:lnTo>
                <a:lnTo>
                  <a:pt x="37653" y="104311"/>
                </a:lnTo>
                <a:lnTo>
                  <a:pt x="20798" y="94585"/>
                </a:lnTo>
                <a:lnTo>
                  <a:pt x="12356" y="79778"/>
                </a:lnTo>
                <a:lnTo>
                  <a:pt x="10423" y="62756"/>
                </a:lnTo>
                <a:lnTo>
                  <a:pt x="13091" y="46386"/>
                </a:lnTo>
                <a:lnTo>
                  <a:pt x="22896" y="25428"/>
                </a:lnTo>
                <a:lnTo>
                  <a:pt x="35937" y="13550"/>
                </a:lnTo>
                <a:lnTo>
                  <a:pt x="50062" y="9035"/>
                </a:lnTo>
                <a:lnTo>
                  <a:pt x="83053" y="9035"/>
                </a:lnTo>
                <a:lnTo>
                  <a:pt x="75182" y="3778"/>
                </a:lnTo>
                <a:lnTo>
                  <a:pt x="66343" y="1250"/>
                </a:lnTo>
                <a:lnTo>
                  <a:pt x="44568" y="0"/>
                </a:lnTo>
                <a:close/>
              </a:path>
              <a:path w="88265" h="116204">
                <a:moveTo>
                  <a:pt x="47712" y="52050"/>
                </a:moveTo>
                <a:lnTo>
                  <a:pt x="45095" y="61169"/>
                </a:lnTo>
                <a:lnTo>
                  <a:pt x="64755" y="66808"/>
                </a:lnTo>
                <a:lnTo>
                  <a:pt x="53731" y="105327"/>
                </a:lnTo>
                <a:lnTo>
                  <a:pt x="47902" y="106597"/>
                </a:lnTo>
                <a:lnTo>
                  <a:pt x="63893" y="106597"/>
                </a:lnTo>
                <a:lnTo>
                  <a:pt x="77099" y="60483"/>
                </a:lnTo>
                <a:lnTo>
                  <a:pt x="47712" y="52050"/>
                </a:lnTo>
                <a:close/>
              </a:path>
              <a:path w="88265" h="116204">
                <a:moveTo>
                  <a:pt x="83053" y="9035"/>
                </a:moveTo>
                <a:lnTo>
                  <a:pt x="50062" y="9035"/>
                </a:lnTo>
                <a:lnTo>
                  <a:pt x="63117" y="10166"/>
                </a:lnTo>
                <a:lnTo>
                  <a:pt x="71435" y="12579"/>
                </a:lnTo>
                <a:lnTo>
                  <a:pt x="80960" y="19221"/>
                </a:lnTo>
                <a:lnTo>
                  <a:pt x="84250" y="23742"/>
                </a:lnTo>
                <a:lnTo>
                  <a:pt x="87793" y="13176"/>
                </a:lnTo>
                <a:lnTo>
                  <a:pt x="85012" y="10344"/>
                </a:lnTo>
                <a:lnTo>
                  <a:pt x="83053" y="9035"/>
                </a:lnTo>
                <a:close/>
              </a:path>
            </a:pathLst>
          </a:custGeom>
          <a:solidFill>
            <a:srgbClr val="020302"/>
          </a:solidFill>
        </p:spPr>
        <p:txBody>
          <a:bodyPr wrap="square" lIns="0" tIns="0" rIns="0" bIns="0" rtlCol="0"/>
          <a:lstStyle/>
          <a:p>
            <a:endParaRPr/>
          </a:p>
        </p:txBody>
      </p:sp>
      <p:sp>
        <p:nvSpPr>
          <p:cNvPr id="33" name="bk object 33"/>
          <p:cNvSpPr/>
          <p:nvPr/>
        </p:nvSpPr>
        <p:spPr>
          <a:xfrm>
            <a:off x="1357377" y="8834747"/>
            <a:ext cx="47625" cy="0"/>
          </a:xfrm>
          <a:custGeom>
            <a:avLst/>
            <a:gdLst/>
            <a:ahLst/>
            <a:cxnLst/>
            <a:rect l="l" t="t" r="r" b="b"/>
            <a:pathLst>
              <a:path w="47625">
                <a:moveTo>
                  <a:pt x="0" y="0"/>
                </a:moveTo>
                <a:lnTo>
                  <a:pt x="47257" y="0"/>
                </a:lnTo>
              </a:path>
            </a:pathLst>
          </a:custGeom>
          <a:ln w="8890">
            <a:solidFill>
              <a:srgbClr val="020302"/>
            </a:solidFill>
          </a:ln>
        </p:spPr>
        <p:txBody>
          <a:bodyPr wrap="square" lIns="0" tIns="0" rIns="0" bIns="0" rtlCol="0"/>
          <a:lstStyle/>
          <a:p>
            <a:endParaRPr/>
          </a:p>
        </p:txBody>
      </p:sp>
      <p:sp>
        <p:nvSpPr>
          <p:cNvPr id="34" name="bk object 34"/>
          <p:cNvSpPr/>
          <p:nvPr/>
        </p:nvSpPr>
        <p:spPr>
          <a:xfrm>
            <a:off x="1362429" y="8724892"/>
            <a:ext cx="0" cy="105410"/>
          </a:xfrm>
          <a:custGeom>
            <a:avLst/>
            <a:gdLst/>
            <a:ahLst/>
            <a:cxnLst/>
            <a:rect l="l" t="t" r="r" b="b"/>
            <a:pathLst>
              <a:path h="105409">
                <a:moveTo>
                  <a:pt x="0" y="0"/>
                </a:moveTo>
                <a:lnTo>
                  <a:pt x="0" y="105409"/>
                </a:lnTo>
              </a:path>
            </a:pathLst>
          </a:custGeom>
          <a:ln w="10129">
            <a:solidFill>
              <a:srgbClr val="020302"/>
            </a:solidFill>
          </a:ln>
        </p:spPr>
        <p:txBody>
          <a:bodyPr wrap="square" lIns="0" tIns="0" rIns="0" bIns="0" rtlCol="0"/>
          <a:lstStyle/>
          <a:p>
            <a:endParaRPr/>
          </a:p>
        </p:txBody>
      </p:sp>
      <p:sp>
        <p:nvSpPr>
          <p:cNvPr id="35" name="bk object 35"/>
          <p:cNvSpPr/>
          <p:nvPr/>
        </p:nvSpPr>
        <p:spPr>
          <a:xfrm>
            <a:off x="1451072" y="8710805"/>
            <a:ext cx="83820" cy="123825"/>
          </a:xfrm>
          <a:custGeom>
            <a:avLst/>
            <a:gdLst/>
            <a:ahLst/>
            <a:cxnLst/>
            <a:rect l="l" t="t" r="r" b="b"/>
            <a:pathLst>
              <a:path w="83819" h="123825">
                <a:moveTo>
                  <a:pt x="15366" y="0"/>
                </a:moveTo>
                <a:lnTo>
                  <a:pt x="4978" y="2984"/>
                </a:lnTo>
                <a:lnTo>
                  <a:pt x="0" y="123202"/>
                </a:lnTo>
                <a:lnTo>
                  <a:pt x="9740" y="120421"/>
                </a:lnTo>
                <a:lnTo>
                  <a:pt x="10998" y="87388"/>
                </a:lnTo>
                <a:lnTo>
                  <a:pt x="45675" y="77431"/>
                </a:lnTo>
                <a:lnTo>
                  <a:pt x="11175" y="77431"/>
                </a:lnTo>
                <a:lnTo>
                  <a:pt x="12992" y="11912"/>
                </a:lnTo>
                <a:lnTo>
                  <a:pt x="13296" y="11823"/>
                </a:lnTo>
                <a:lnTo>
                  <a:pt x="23458" y="11823"/>
                </a:lnTo>
                <a:lnTo>
                  <a:pt x="15366" y="0"/>
                </a:lnTo>
                <a:close/>
              </a:path>
              <a:path w="83819" h="123825">
                <a:moveTo>
                  <a:pt x="66581" y="74841"/>
                </a:moveTo>
                <a:lnTo>
                  <a:pt x="54698" y="74841"/>
                </a:lnTo>
                <a:lnTo>
                  <a:pt x="72961" y="102285"/>
                </a:lnTo>
                <a:lnTo>
                  <a:pt x="83337" y="99326"/>
                </a:lnTo>
                <a:lnTo>
                  <a:pt x="66581" y="74841"/>
                </a:lnTo>
                <a:close/>
              </a:path>
              <a:path w="83819" h="123825">
                <a:moveTo>
                  <a:pt x="23458" y="11823"/>
                </a:moveTo>
                <a:lnTo>
                  <a:pt x="13296" y="11823"/>
                </a:lnTo>
                <a:lnTo>
                  <a:pt x="49098" y="66586"/>
                </a:lnTo>
                <a:lnTo>
                  <a:pt x="11175" y="77431"/>
                </a:lnTo>
                <a:lnTo>
                  <a:pt x="45675" y="77431"/>
                </a:lnTo>
                <a:lnTo>
                  <a:pt x="54698" y="74841"/>
                </a:lnTo>
                <a:lnTo>
                  <a:pt x="66581" y="74841"/>
                </a:lnTo>
                <a:lnTo>
                  <a:pt x="23458" y="11823"/>
                </a:lnTo>
                <a:close/>
              </a:path>
            </a:pathLst>
          </a:custGeom>
          <a:solidFill>
            <a:srgbClr val="020302"/>
          </a:solidFill>
        </p:spPr>
        <p:txBody>
          <a:bodyPr wrap="square" lIns="0" tIns="0" rIns="0" bIns="0" rtlCol="0"/>
          <a:lstStyle/>
          <a:p>
            <a:endParaRPr/>
          </a:p>
        </p:txBody>
      </p:sp>
      <p:sp>
        <p:nvSpPr>
          <p:cNvPr id="36" name="bk object 36"/>
          <p:cNvSpPr/>
          <p:nvPr/>
        </p:nvSpPr>
        <p:spPr>
          <a:xfrm>
            <a:off x="1521048" y="8651293"/>
            <a:ext cx="121920" cy="134620"/>
          </a:xfrm>
          <a:custGeom>
            <a:avLst/>
            <a:gdLst/>
            <a:ahLst/>
            <a:cxnLst/>
            <a:rect l="l" t="t" r="r" b="b"/>
            <a:pathLst>
              <a:path w="121919" h="134620">
                <a:moveTo>
                  <a:pt x="10960" y="31432"/>
                </a:moveTo>
                <a:lnTo>
                  <a:pt x="0" y="38557"/>
                </a:lnTo>
                <a:lnTo>
                  <a:pt x="62179" y="134340"/>
                </a:lnTo>
                <a:lnTo>
                  <a:pt x="70142" y="129184"/>
                </a:lnTo>
                <a:lnTo>
                  <a:pt x="15252" y="44627"/>
                </a:lnTo>
                <a:lnTo>
                  <a:pt x="15494" y="44462"/>
                </a:lnTo>
                <a:lnTo>
                  <a:pt x="32041" y="44462"/>
                </a:lnTo>
                <a:lnTo>
                  <a:pt x="10960" y="31432"/>
                </a:lnTo>
                <a:close/>
              </a:path>
              <a:path w="121919" h="134620">
                <a:moveTo>
                  <a:pt x="32041" y="44462"/>
                </a:moveTo>
                <a:lnTo>
                  <a:pt x="15494" y="44462"/>
                </a:lnTo>
                <a:lnTo>
                  <a:pt x="110617" y="102882"/>
                </a:lnTo>
                <a:lnTo>
                  <a:pt x="121615" y="95757"/>
                </a:lnTo>
                <a:lnTo>
                  <a:pt x="118148" y="90423"/>
                </a:lnTo>
                <a:lnTo>
                  <a:pt x="106400" y="90423"/>
                </a:lnTo>
                <a:lnTo>
                  <a:pt x="32041" y="44462"/>
                </a:lnTo>
                <a:close/>
              </a:path>
              <a:path w="121919" h="134620">
                <a:moveTo>
                  <a:pt x="59385" y="0"/>
                </a:moveTo>
                <a:lnTo>
                  <a:pt x="51447" y="5156"/>
                </a:lnTo>
                <a:lnTo>
                  <a:pt x="106692" y="90220"/>
                </a:lnTo>
                <a:lnTo>
                  <a:pt x="106400" y="90423"/>
                </a:lnTo>
                <a:lnTo>
                  <a:pt x="118148" y="90423"/>
                </a:lnTo>
                <a:lnTo>
                  <a:pt x="59385" y="0"/>
                </a:lnTo>
                <a:close/>
              </a:path>
            </a:pathLst>
          </a:custGeom>
          <a:solidFill>
            <a:srgbClr val="020302"/>
          </a:solidFill>
        </p:spPr>
        <p:txBody>
          <a:bodyPr wrap="square" lIns="0" tIns="0" rIns="0" bIns="0" rtlCol="0"/>
          <a:lstStyle/>
          <a:p>
            <a:endParaRPr/>
          </a:p>
        </p:txBody>
      </p:sp>
      <p:sp>
        <p:nvSpPr>
          <p:cNvPr id="37" name="bk object 37"/>
          <p:cNvSpPr/>
          <p:nvPr/>
        </p:nvSpPr>
        <p:spPr>
          <a:xfrm>
            <a:off x="1609335" y="8587031"/>
            <a:ext cx="112395" cy="106680"/>
          </a:xfrm>
          <a:custGeom>
            <a:avLst/>
            <a:gdLst/>
            <a:ahLst/>
            <a:cxnLst/>
            <a:rect l="l" t="t" r="r" b="b"/>
            <a:pathLst>
              <a:path w="112394" h="106679">
                <a:moveTo>
                  <a:pt x="45999" y="0"/>
                </a:moveTo>
                <a:lnTo>
                  <a:pt x="27097" y="7296"/>
                </a:lnTo>
                <a:lnTo>
                  <a:pt x="9143" y="24628"/>
                </a:lnTo>
                <a:lnTo>
                  <a:pt x="0" y="36401"/>
                </a:lnTo>
                <a:lnTo>
                  <a:pt x="89979" y="106683"/>
                </a:lnTo>
                <a:lnTo>
                  <a:pt x="100801" y="92840"/>
                </a:lnTo>
                <a:lnTo>
                  <a:pt x="88747" y="92840"/>
                </a:lnTo>
                <a:lnTo>
                  <a:pt x="13703" y="34229"/>
                </a:lnTo>
                <a:lnTo>
                  <a:pt x="19037" y="27384"/>
                </a:lnTo>
                <a:lnTo>
                  <a:pt x="36811" y="12653"/>
                </a:lnTo>
                <a:lnTo>
                  <a:pt x="54000" y="10452"/>
                </a:lnTo>
                <a:lnTo>
                  <a:pt x="79584" y="10452"/>
                </a:lnTo>
                <a:lnTo>
                  <a:pt x="65986" y="2575"/>
                </a:lnTo>
                <a:lnTo>
                  <a:pt x="45999" y="0"/>
                </a:lnTo>
                <a:close/>
              </a:path>
              <a:path w="112394" h="106679">
                <a:moveTo>
                  <a:pt x="79584" y="10452"/>
                </a:moveTo>
                <a:lnTo>
                  <a:pt x="54000" y="10452"/>
                </a:lnTo>
                <a:lnTo>
                  <a:pt x="69407" y="15961"/>
                </a:lnTo>
                <a:lnTo>
                  <a:pt x="81838" y="24361"/>
                </a:lnTo>
                <a:lnTo>
                  <a:pt x="95636" y="38409"/>
                </a:lnTo>
                <a:lnTo>
                  <a:pt x="102828" y="53611"/>
                </a:lnTo>
                <a:lnTo>
                  <a:pt x="102862" y="69244"/>
                </a:lnTo>
                <a:lnTo>
                  <a:pt x="95186" y="84585"/>
                </a:lnTo>
                <a:lnTo>
                  <a:pt x="88747" y="92840"/>
                </a:lnTo>
                <a:lnTo>
                  <a:pt x="100801" y="92840"/>
                </a:lnTo>
                <a:lnTo>
                  <a:pt x="111953" y="71246"/>
                </a:lnTo>
                <a:lnTo>
                  <a:pt x="112336" y="50614"/>
                </a:lnTo>
                <a:lnTo>
                  <a:pt x="103563" y="31585"/>
                </a:lnTo>
                <a:lnTo>
                  <a:pt x="87198" y="14862"/>
                </a:lnTo>
                <a:lnTo>
                  <a:pt x="79584" y="10452"/>
                </a:lnTo>
                <a:close/>
              </a:path>
            </a:pathLst>
          </a:custGeom>
          <a:solidFill>
            <a:srgbClr val="020302"/>
          </a:solidFill>
        </p:spPr>
        <p:txBody>
          <a:bodyPr wrap="square" lIns="0" tIns="0" rIns="0" bIns="0" rtlCol="0"/>
          <a:lstStyle/>
          <a:p>
            <a:endParaRPr/>
          </a:p>
        </p:txBody>
      </p:sp>
      <p:sp>
        <p:nvSpPr>
          <p:cNvPr id="38" name="bk object 38"/>
          <p:cNvSpPr/>
          <p:nvPr/>
        </p:nvSpPr>
        <p:spPr>
          <a:xfrm>
            <a:off x="2054050" y="7942600"/>
            <a:ext cx="0" cy="896619"/>
          </a:xfrm>
          <a:custGeom>
            <a:avLst/>
            <a:gdLst/>
            <a:ahLst/>
            <a:cxnLst/>
            <a:rect l="l" t="t" r="r" b="b"/>
            <a:pathLst>
              <a:path h="896620">
                <a:moveTo>
                  <a:pt x="0" y="0"/>
                </a:moveTo>
                <a:lnTo>
                  <a:pt x="0" y="896594"/>
                </a:lnTo>
              </a:path>
            </a:pathLst>
          </a:custGeom>
          <a:ln w="4356">
            <a:solidFill>
              <a:srgbClr val="020302"/>
            </a:solidFill>
          </a:ln>
        </p:spPr>
        <p:txBody>
          <a:bodyPr wrap="square" lIns="0" tIns="0" rIns="0" bIns="0" rtlCol="0"/>
          <a:lstStyle/>
          <a:p>
            <a:endParaRPr/>
          </a:p>
        </p:txBody>
      </p:sp>
      <p:sp>
        <p:nvSpPr>
          <p:cNvPr id="39" name="bk object 39"/>
          <p:cNvSpPr/>
          <p:nvPr/>
        </p:nvSpPr>
        <p:spPr>
          <a:xfrm>
            <a:off x="2281618" y="7940452"/>
            <a:ext cx="885825" cy="885825"/>
          </a:xfrm>
          <a:custGeom>
            <a:avLst/>
            <a:gdLst/>
            <a:ahLst/>
            <a:cxnLst/>
            <a:rect l="l" t="t" r="r" b="b"/>
            <a:pathLst>
              <a:path w="885825" h="885825">
                <a:moveTo>
                  <a:pt x="442887" y="0"/>
                </a:moveTo>
                <a:lnTo>
                  <a:pt x="394629" y="2598"/>
                </a:lnTo>
                <a:lnTo>
                  <a:pt x="347876" y="10215"/>
                </a:lnTo>
                <a:lnTo>
                  <a:pt x="302899" y="22579"/>
                </a:lnTo>
                <a:lnTo>
                  <a:pt x="259968" y="39421"/>
                </a:lnTo>
                <a:lnTo>
                  <a:pt x="219352" y="60470"/>
                </a:lnTo>
                <a:lnTo>
                  <a:pt x="181322" y="85456"/>
                </a:lnTo>
                <a:lnTo>
                  <a:pt x="146149" y="114108"/>
                </a:lnTo>
                <a:lnTo>
                  <a:pt x="114101" y="146158"/>
                </a:lnTo>
                <a:lnTo>
                  <a:pt x="85450" y="181333"/>
                </a:lnTo>
                <a:lnTo>
                  <a:pt x="60466" y="219365"/>
                </a:lnTo>
                <a:lnTo>
                  <a:pt x="39419" y="259983"/>
                </a:lnTo>
                <a:lnTo>
                  <a:pt x="22578" y="302917"/>
                </a:lnTo>
                <a:lnTo>
                  <a:pt x="10214" y="347897"/>
                </a:lnTo>
                <a:lnTo>
                  <a:pt x="2598" y="394652"/>
                </a:lnTo>
                <a:lnTo>
                  <a:pt x="0" y="442912"/>
                </a:lnTo>
                <a:lnTo>
                  <a:pt x="2598" y="491172"/>
                </a:lnTo>
                <a:lnTo>
                  <a:pt x="10214" y="537927"/>
                </a:lnTo>
                <a:lnTo>
                  <a:pt x="22578" y="582907"/>
                </a:lnTo>
                <a:lnTo>
                  <a:pt x="39419" y="625841"/>
                </a:lnTo>
                <a:lnTo>
                  <a:pt x="60466" y="666459"/>
                </a:lnTo>
                <a:lnTo>
                  <a:pt x="85450" y="704491"/>
                </a:lnTo>
                <a:lnTo>
                  <a:pt x="114101" y="739666"/>
                </a:lnTo>
                <a:lnTo>
                  <a:pt x="146149" y="771716"/>
                </a:lnTo>
                <a:lnTo>
                  <a:pt x="181322" y="800368"/>
                </a:lnTo>
                <a:lnTo>
                  <a:pt x="219352" y="825354"/>
                </a:lnTo>
                <a:lnTo>
                  <a:pt x="259968" y="846403"/>
                </a:lnTo>
                <a:lnTo>
                  <a:pt x="302899" y="863245"/>
                </a:lnTo>
                <a:lnTo>
                  <a:pt x="347876" y="875609"/>
                </a:lnTo>
                <a:lnTo>
                  <a:pt x="394629" y="883226"/>
                </a:lnTo>
                <a:lnTo>
                  <a:pt x="442887" y="885824"/>
                </a:lnTo>
                <a:lnTo>
                  <a:pt x="491149" y="883226"/>
                </a:lnTo>
                <a:lnTo>
                  <a:pt x="537906" y="875609"/>
                </a:lnTo>
                <a:lnTo>
                  <a:pt x="582886" y="863245"/>
                </a:lnTo>
                <a:lnTo>
                  <a:pt x="625821" y="846403"/>
                </a:lnTo>
                <a:lnTo>
                  <a:pt x="666439" y="825354"/>
                </a:lnTo>
                <a:lnTo>
                  <a:pt x="704471" y="800368"/>
                </a:lnTo>
                <a:lnTo>
                  <a:pt x="739646" y="771716"/>
                </a:lnTo>
                <a:lnTo>
                  <a:pt x="771695" y="739666"/>
                </a:lnTo>
                <a:lnTo>
                  <a:pt x="800347" y="704491"/>
                </a:lnTo>
                <a:lnTo>
                  <a:pt x="825332" y="666459"/>
                </a:lnTo>
                <a:lnTo>
                  <a:pt x="846380" y="625841"/>
                </a:lnTo>
                <a:lnTo>
                  <a:pt x="863220" y="582907"/>
                </a:lnTo>
                <a:lnTo>
                  <a:pt x="875584" y="537927"/>
                </a:lnTo>
                <a:lnTo>
                  <a:pt x="883200" y="491172"/>
                </a:lnTo>
                <a:lnTo>
                  <a:pt x="885799" y="442912"/>
                </a:lnTo>
                <a:lnTo>
                  <a:pt x="883200" y="394652"/>
                </a:lnTo>
                <a:lnTo>
                  <a:pt x="875584" y="347897"/>
                </a:lnTo>
                <a:lnTo>
                  <a:pt x="863220" y="302917"/>
                </a:lnTo>
                <a:lnTo>
                  <a:pt x="846380" y="259983"/>
                </a:lnTo>
                <a:lnTo>
                  <a:pt x="825332" y="219365"/>
                </a:lnTo>
                <a:lnTo>
                  <a:pt x="800347" y="181333"/>
                </a:lnTo>
                <a:lnTo>
                  <a:pt x="771695" y="146158"/>
                </a:lnTo>
                <a:lnTo>
                  <a:pt x="739646" y="114108"/>
                </a:lnTo>
                <a:lnTo>
                  <a:pt x="704471" y="85456"/>
                </a:lnTo>
                <a:lnTo>
                  <a:pt x="666439" y="60470"/>
                </a:lnTo>
                <a:lnTo>
                  <a:pt x="625821" y="39421"/>
                </a:lnTo>
                <a:lnTo>
                  <a:pt x="582886" y="22579"/>
                </a:lnTo>
                <a:lnTo>
                  <a:pt x="537906" y="10215"/>
                </a:lnTo>
                <a:lnTo>
                  <a:pt x="491149" y="2598"/>
                </a:lnTo>
                <a:lnTo>
                  <a:pt x="442887" y="0"/>
                </a:lnTo>
                <a:close/>
              </a:path>
            </a:pathLst>
          </a:custGeom>
          <a:solidFill>
            <a:srgbClr val="27BDBE"/>
          </a:solidFill>
        </p:spPr>
        <p:txBody>
          <a:bodyPr wrap="square" lIns="0" tIns="0" rIns="0" bIns="0" rtlCol="0"/>
          <a:lstStyle/>
          <a:p>
            <a:endParaRPr/>
          </a:p>
        </p:txBody>
      </p:sp>
      <p:sp>
        <p:nvSpPr>
          <p:cNvPr id="40" name="bk object 40"/>
          <p:cNvSpPr/>
          <p:nvPr/>
        </p:nvSpPr>
        <p:spPr>
          <a:xfrm>
            <a:off x="2446962" y="8072389"/>
            <a:ext cx="555625" cy="530860"/>
          </a:xfrm>
          <a:custGeom>
            <a:avLst/>
            <a:gdLst/>
            <a:ahLst/>
            <a:cxnLst/>
            <a:rect l="l" t="t" r="r" b="b"/>
            <a:pathLst>
              <a:path w="555625" h="530859">
                <a:moveTo>
                  <a:pt x="137782" y="383590"/>
                </a:moveTo>
                <a:lnTo>
                  <a:pt x="115003" y="433795"/>
                </a:lnTo>
                <a:lnTo>
                  <a:pt x="84540" y="474162"/>
                </a:lnTo>
                <a:lnTo>
                  <a:pt x="46253" y="501825"/>
                </a:lnTo>
                <a:lnTo>
                  <a:pt x="0" y="513918"/>
                </a:lnTo>
                <a:lnTo>
                  <a:pt x="0" y="530834"/>
                </a:lnTo>
                <a:lnTo>
                  <a:pt x="223431" y="530834"/>
                </a:lnTo>
                <a:lnTo>
                  <a:pt x="223431" y="513918"/>
                </a:lnTo>
                <a:lnTo>
                  <a:pt x="190812" y="503986"/>
                </a:lnTo>
                <a:lnTo>
                  <a:pt x="162485" y="478896"/>
                </a:lnTo>
                <a:lnTo>
                  <a:pt x="147276" y="440678"/>
                </a:lnTo>
                <a:lnTo>
                  <a:pt x="154012" y="391363"/>
                </a:lnTo>
                <a:lnTo>
                  <a:pt x="137782" y="383590"/>
                </a:lnTo>
                <a:close/>
              </a:path>
              <a:path w="555625" h="530859">
                <a:moveTo>
                  <a:pt x="284010" y="0"/>
                </a:moveTo>
                <a:lnTo>
                  <a:pt x="268871" y="0"/>
                </a:lnTo>
                <a:lnTo>
                  <a:pt x="209283" y="158648"/>
                </a:lnTo>
                <a:lnTo>
                  <a:pt x="323989" y="414883"/>
                </a:lnTo>
                <a:lnTo>
                  <a:pt x="338329" y="454344"/>
                </a:lnTo>
                <a:lnTo>
                  <a:pt x="339261" y="484798"/>
                </a:lnTo>
                <a:lnTo>
                  <a:pt x="322314" y="505053"/>
                </a:lnTo>
                <a:lnTo>
                  <a:pt x="283019" y="513918"/>
                </a:lnTo>
                <a:lnTo>
                  <a:pt x="283019" y="530834"/>
                </a:lnTo>
                <a:lnTo>
                  <a:pt x="555104" y="530834"/>
                </a:lnTo>
                <a:lnTo>
                  <a:pt x="555104" y="513918"/>
                </a:lnTo>
                <a:lnTo>
                  <a:pt x="522873" y="505723"/>
                </a:lnTo>
                <a:lnTo>
                  <a:pt x="499994" y="487476"/>
                </a:lnTo>
                <a:lnTo>
                  <a:pt x="483261" y="461972"/>
                </a:lnTo>
                <a:lnTo>
                  <a:pt x="469468" y="432003"/>
                </a:lnTo>
                <a:lnTo>
                  <a:pt x="284010" y="0"/>
                </a:lnTo>
                <a:close/>
              </a:path>
            </a:pathLst>
          </a:custGeom>
          <a:solidFill>
            <a:srgbClr val="FFFFFF"/>
          </a:solidFill>
        </p:spPr>
        <p:txBody>
          <a:bodyPr wrap="square" lIns="0" tIns="0" rIns="0" bIns="0" rtlCol="0"/>
          <a:lstStyle/>
          <a:p>
            <a:endParaRPr/>
          </a:p>
        </p:txBody>
      </p:sp>
      <p:sp>
        <p:nvSpPr>
          <p:cNvPr id="41" name="bk object 41"/>
          <p:cNvSpPr/>
          <p:nvPr/>
        </p:nvSpPr>
        <p:spPr>
          <a:xfrm>
            <a:off x="3739834" y="8212865"/>
            <a:ext cx="174625" cy="310515"/>
          </a:xfrm>
          <a:custGeom>
            <a:avLst/>
            <a:gdLst/>
            <a:ahLst/>
            <a:cxnLst/>
            <a:rect l="l" t="t" r="r" b="b"/>
            <a:pathLst>
              <a:path w="174625" h="310515">
                <a:moveTo>
                  <a:pt x="81292" y="0"/>
                </a:moveTo>
                <a:lnTo>
                  <a:pt x="0" y="0"/>
                </a:lnTo>
                <a:lnTo>
                  <a:pt x="0" y="309981"/>
                </a:lnTo>
                <a:lnTo>
                  <a:pt x="83807" y="309981"/>
                </a:lnTo>
                <a:lnTo>
                  <a:pt x="83807" y="168224"/>
                </a:lnTo>
                <a:lnTo>
                  <a:pt x="90577" y="125312"/>
                </a:lnTo>
                <a:lnTo>
                  <a:pt x="108531" y="96015"/>
                </a:lnTo>
                <a:lnTo>
                  <a:pt x="134127" y="79238"/>
                </a:lnTo>
                <a:lnTo>
                  <a:pt x="163829" y="73888"/>
                </a:lnTo>
                <a:lnTo>
                  <a:pt x="174167" y="73888"/>
                </a:lnTo>
                <a:lnTo>
                  <a:pt x="174167" y="45999"/>
                </a:lnTo>
                <a:lnTo>
                  <a:pt x="81292" y="45999"/>
                </a:lnTo>
                <a:lnTo>
                  <a:pt x="81292" y="0"/>
                </a:lnTo>
                <a:close/>
              </a:path>
              <a:path w="174625" h="310515">
                <a:moveTo>
                  <a:pt x="174167" y="73888"/>
                </a:moveTo>
                <a:lnTo>
                  <a:pt x="163829" y="73888"/>
                </a:lnTo>
                <a:lnTo>
                  <a:pt x="174167" y="73977"/>
                </a:lnTo>
                <a:close/>
              </a:path>
              <a:path w="174625" h="310515">
                <a:moveTo>
                  <a:pt x="174167" y="0"/>
                </a:moveTo>
                <a:lnTo>
                  <a:pt x="169494" y="0"/>
                </a:lnTo>
                <a:lnTo>
                  <a:pt x="147204" y="1427"/>
                </a:lnTo>
                <a:lnTo>
                  <a:pt x="122554" y="7640"/>
                </a:lnTo>
                <a:lnTo>
                  <a:pt x="99324" y="21533"/>
                </a:lnTo>
                <a:lnTo>
                  <a:pt x="81292" y="45999"/>
                </a:lnTo>
                <a:lnTo>
                  <a:pt x="174167" y="45999"/>
                </a:lnTo>
                <a:lnTo>
                  <a:pt x="174167" y="0"/>
                </a:lnTo>
                <a:close/>
              </a:path>
            </a:pathLst>
          </a:custGeom>
          <a:solidFill>
            <a:srgbClr val="020302"/>
          </a:solidFill>
        </p:spPr>
        <p:txBody>
          <a:bodyPr wrap="square" lIns="0" tIns="0" rIns="0" bIns="0" rtlCol="0"/>
          <a:lstStyle/>
          <a:p>
            <a:endParaRPr/>
          </a:p>
        </p:txBody>
      </p:sp>
      <p:sp>
        <p:nvSpPr>
          <p:cNvPr id="42" name="bk object 42"/>
          <p:cNvSpPr/>
          <p:nvPr/>
        </p:nvSpPr>
        <p:spPr>
          <a:xfrm>
            <a:off x="5267679" y="8212865"/>
            <a:ext cx="174625" cy="310515"/>
          </a:xfrm>
          <a:custGeom>
            <a:avLst/>
            <a:gdLst/>
            <a:ahLst/>
            <a:cxnLst/>
            <a:rect l="l" t="t" r="r" b="b"/>
            <a:pathLst>
              <a:path w="174625" h="310515">
                <a:moveTo>
                  <a:pt x="81292" y="0"/>
                </a:moveTo>
                <a:lnTo>
                  <a:pt x="0" y="0"/>
                </a:lnTo>
                <a:lnTo>
                  <a:pt x="0" y="309981"/>
                </a:lnTo>
                <a:lnTo>
                  <a:pt x="83807" y="309981"/>
                </a:lnTo>
                <a:lnTo>
                  <a:pt x="83807" y="168224"/>
                </a:lnTo>
                <a:lnTo>
                  <a:pt x="90577" y="125312"/>
                </a:lnTo>
                <a:lnTo>
                  <a:pt x="108531" y="96015"/>
                </a:lnTo>
                <a:lnTo>
                  <a:pt x="134127" y="79238"/>
                </a:lnTo>
                <a:lnTo>
                  <a:pt x="163829" y="73888"/>
                </a:lnTo>
                <a:lnTo>
                  <a:pt x="174167" y="73888"/>
                </a:lnTo>
                <a:lnTo>
                  <a:pt x="174167" y="45999"/>
                </a:lnTo>
                <a:lnTo>
                  <a:pt x="81292" y="45999"/>
                </a:lnTo>
                <a:lnTo>
                  <a:pt x="81292" y="0"/>
                </a:lnTo>
                <a:close/>
              </a:path>
              <a:path w="174625" h="310515">
                <a:moveTo>
                  <a:pt x="174167" y="73888"/>
                </a:moveTo>
                <a:lnTo>
                  <a:pt x="163829" y="73888"/>
                </a:lnTo>
                <a:lnTo>
                  <a:pt x="174167" y="73977"/>
                </a:lnTo>
                <a:close/>
              </a:path>
              <a:path w="174625" h="310515">
                <a:moveTo>
                  <a:pt x="174167" y="0"/>
                </a:moveTo>
                <a:lnTo>
                  <a:pt x="169494" y="0"/>
                </a:lnTo>
                <a:lnTo>
                  <a:pt x="147204" y="1427"/>
                </a:lnTo>
                <a:lnTo>
                  <a:pt x="122554" y="7640"/>
                </a:lnTo>
                <a:lnTo>
                  <a:pt x="99324" y="21533"/>
                </a:lnTo>
                <a:lnTo>
                  <a:pt x="81292" y="45999"/>
                </a:lnTo>
                <a:lnTo>
                  <a:pt x="174167" y="45999"/>
                </a:lnTo>
                <a:lnTo>
                  <a:pt x="174167" y="0"/>
                </a:lnTo>
                <a:close/>
              </a:path>
            </a:pathLst>
          </a:custGeom>
          <a:solidFill>
            <a:srgbClr val="020302"/>
          </a:solidFill>
        </p:spPr>
        <p:txBody>
          <a:bodyPr wrap="square" lIns="0" tIns="0" rIns="0" bIns="0" rtlCol="0"/>
          <a:lstStyle/>
          <a:p>
            <a:endParaRPr/>
          </a:p>
        </p:txBody>
      </p:sp>
      <p:sp>
        <p:nvSpPr>
          <p:cNvPr id="43" name="bk object 43"/>
          <p:cNvSpPr/>
          <p:nvPr/>
        </p:nvSpPr>
        <p:spPr>
          <a:xfrm>
            <a:off x="3280381" y="8076135"/>
            <a:ext cx="442595" cy="447040"/>
          </a:xfrm>
          <a:custGeom>
            <a:avLst/>
            <a:gdLst/>
            <a:ahLst/>
            <a:cxnLst/>
            <a:rect l="l" t="t" r="r" b="b"/>
            <a:pathLst>
              <a:path w="442595" h="447040">
                <a:moveTo>
                  <a:pt x="272173" y="0"/>
                </a:moveTo>
                <a:lnTo>
                  <a:pt x="171373" y="0"/>
                </a:lnTo>
                <a:lnTo>
                  <a:pt x="0" y="446722"/>
                </a:lnTo>
                <a:lnTo>
                  <a:pt x="91986" y="446722"/>
                </a:lnTo>
                <a:lnTo>
                  <a:pt x="129158" y="344652"/>
                </a:lnTo>
                <a:lnTo>
                  <a:pt x="403430" y="344652"/>
                </a:lnTo>
                <a:lnTo>
                  <a:pt x="373191" y="265252"/>
                </a:lnTo>
                <a:lnTo>
                  <a:pt x="158153" y="265252"/>
                </a:lnTo>
                <a:lnTo>
                  <a:pt x="219887" y="96405"/>
                </a:lnTo>
                <a:lnTo>
                  <a:pt x="308888" y="96405"/>
                </a:lnTo>
                <a:lnTo>
                  <a:pt x="272173" y="0"/>
                </a:lnTo>
                <a:close/>
              </a:path>
              <a:path w="442595" h="447040">
                <a:moveTo>
                  <a:pt x="403430" y="344652"/>
                </a:moveTo>
                <a:lnTo>
                  <a:pt x="310629" y="344652"/>
                </a:lnTo>
                <a:lnTo>
                  <a:pt x="347789" y="446722"/>
                </a:lnTo>
                <a:lnTo>
                  <a:pt x="442302" y="446722"/>
                </a:lnTo>
                <a:lnTo>
                  <a:pt x="403430" y="344652"/>
                </a:lnTo>
                <a:close/>
              </a:path>
              <a:path w="442595" h="447040">
                <a:moveTo>
                  <a:pt x="308888" y="96405"/>
                </a:moveTo>
                <a:lnTo>
                  <a:pt x="219887" y="96405"/>
                </a:lnTo>
                <a:lnTo>
                  <a:pt x="281622" y="265252"/>
                </a:lnTo>
                <a:lnTo>
                  <a:pt x="373191" y="265252"/>
                </a:lnTo>
                <a:lnTo>
                  <a:pt x="308888" y="96405"/>
                </a:lnTo>
                <a:close/>
              </a:path>
            </a:pathLst>
          </a:custGeom>
          <a:solidFill>
            <a:srgbClr val="020302"/>
          </a:solidFill>
        </p:spPr>
        <p:txBody>
          <a:bodyPr wrap="square" lIns="0" tIns="0" rIns="0" bIns="0" rtlCol="0"/>
          <a:lstStyle/>
          <a:p>
            <a:endParaRPr/>
          </a:p>
        </p:txBody>
      </p:sp>
      <p:sp>
        <p:nvSpPr>
          <p:cNvPr id="44" name="bk object 44"/>
          <p:cNvSpPr/>
          <p:nvPr/>
        </p:nvSpPr>
        <p:spPr>
          <a:xfrm>
            <a:off x="4958358" y="8203410"/>
            <a:ext cx="278130" cy="328295"/>
          </a:xfrm>
          <a:custGeom>
            <a:avLst/>
            <a:gdLst/>
            <a:ahLst/>
            <a:cxnLst/>
            <a:rect l="l" t="t" r="r" b="b"/>
            <a:pathLst>
              <a:path w="278129" h="328295">
                <a:moveTo>
                  <a:pt x="263301" y="67424"/>
                </a:moveTo>
                <a:lnTo>
                  <a:pt x="139877" y="67424"/>
                </a:lnTo>
                <a:lnTo>
                  <a:pt x="162931" y="70626"/>
                </a:lnTo>
                <a:lnTo>
                  <a:pt x="179250" y="79324"/>
                </a:lnTo>
                <a:lnTo>
                  <a:pt x="188955" y="92155"/>
                </a:lnTo>
                <a:lnTo>
                  <a:pt x="192163" y="107759"/>
                </a:lnTo>
                <a:lnTo>
                  <a:pt x="191001" y="115365"/>
                </a:lnTo>
                <a:lnTo>
                  <a:pt x="187120" y="121850"/>
                </a:lnTo>
                <a:lnTo>
                  <a:pt x="179931" y="126801"/>
                </a:lnTo>
                <a:lnTo>
                  <a:pt x="168846" y="129806"/>
                </a:lnTo>
                <a:lnTo>
                  <a:pt x="92608" y="141135"/>
                </a:lnTo>
                <a:lnTo>
                  <a:pt x="56342" y="151203"/>
                </a:lnTo>
                <a:lnTo>
                  <a:pt x="26930" y="170129"/>
                </a:lnTo>
                <a:lnTo>
                  <a:pt x="7204" y="198027"/>
                </a:lnTo>
                <a:lnTo>
                  <a:pt x="0" y="235013"/>
                </a:lnTo>
                <a:lnTo>
                  <a:pt x="7335" y="270051"/>
                </a:lnTo>
                <a:lnTo>
                  <a:pt x="28435" y="299834"/>
                </a:lnTo>
                <a:lnTo>
                  <a:pt x="61936" y="320520"/>
                </a:lnTo>
                <a:lnTo>
                  <a:pt x="106476" y="328269"/>
                </a:lnTo>
                <a:lnTo>
                  <a:pt x="137938" y="324537"/>
                </a:lnTo>
                <a:lnTo>
                  <a:pt x="163498" y="314485"/>
                </a:lnTo>
                <a:lnTo>
                  <a:pt x="183388" y="299824"/>
                </a:lnTo>
                <a:lnTo>
                  <a:pt x="197840" y="282270"/>
                </a:lnTo>
                <a:lnTo>
                  <a:pt x="274363" y="282270"/>
                </a:lnTo>
                <a:lnTo>
                  <a:pt x="274066" y="270294"/>
                </a:lnTo>
                <a:lnTo>
                  <a:pt x="274066" y="265887"/>
                </a:lnTo>
                <a:lnTo>
                  <a:pt x="124117" y="265887"/>
                </a:lnTo>
                <a:lnTo>
                  <a:pt x="106381" y="262845"/>
                </a:lnTo>
                <a:lnTo>
                  <a:pt x="93786" y="254784"/>
                </a:lnTo>
                <a:lnTo>
                  <a:pt x="86273" y="243298"/>
                </a:lnTo>
                <a:lnTo>
                  <a:pt x="83781" y="229984"/>
                </a:lnTo>
                <a:lnTo>
                  <a:pt x="86775" y="214216"/>
                </a:lnTo>
                <a:lnTo>
                  <a:pt x="94970" y="202645"/>
                </a:lnTo>
                <a:lnTo>
                  <a:pt x="107184" y="194978"/>
                </a:lnTo>
                <a:lnTo>
                  <a:pt x="122237" y="190919"/>
                </a:lnTo>
                <a:lnTo>
                  <a:pt x="192163" y="180200"/>
                </a:lnTo>
                <a:lnTo>
                  <a:pt x="274066" y="180200"/>
                </a:lnTo>
                <a:lnTo>
                  <a:pt x="274066" y="117830"/>
                </a:lnTo>
                <a:lnTo>
                  <a:pt x="266822" y="73101"/>
                </a:lnTo>
                <a:lnTo>
                  <a:pt x="263301" y="67424"/>
                </a:lnTo>
                <a:close/>
              </a:path>
              <a:path w="278129" h="328295">
                <a:moveTo>
                  <a:pt x="274363" y="282270"/>
                </a:moveTo>
                <a:lnTo>
                  <a:pt x="197840" y="282270"/>
                </a:lnTo>
                <a:lnTo>
                  <a:pt x="198064" y="291978"/>
                </a:lnTo>
                <a:lnTo>
                  <a:pt x="198701" y="302275"/>
                </a:lnTo>
                <a:lnTo>
                  <a:pt x="199694" y="311863"/>
                </a:lnTo>
                <a:lnTo>
                  <a:pt x="200990" y="319443"/>
                </a:lnTo>
                <a:lnTo>
                  <a:pt x="277850" y="319443"/>
                </a:lnTo>
                <a:lnTo>
                  <a:pt x="276460" y="309556"/>
                </a:lnTo>
                <a:lnTo>
                  <a:pt x="275248" y="297002"/>
                </a:lnTo>
                <a:lnTo>
                  <a:pt x="274391" y="283381"/>
                </a:lnTo>
                <a:lnTo>
                  <a:pt x="274363" y="282270"/>
                </a:lnTo>
                <a:close/>
              </a:path>
              <a:path w="278129" h="328295">
                <a:moveTo>
                  <a:pt x="274066" y="180200"/>
                </a:moveTo>
                <a:lnTo>
                  <a:pt x="192163" y="180200"/>
                </a:lnTo>
                <a:lnTo>
                  <a:pt x="192163" y="194055"/>
                </a:lnTo>
                <a:lnTo>
                  <a:pt x="186492" y="228414"/>
                </a:lnTo>
                <a:lnTo>
                  <a:pt x="171370" y="250536"/>
                </a:lnTo>
                <a:lnTo>
                  <a:pt x="149633" y="262375"/>
                </a:lnTo>
                <a:lnTo>
                  <a:pt x="124117" y="265887"/>
                </a:lnTo>
                <a:lnTo>
                  <a:pt x="274066" y="265887"/>
                </a:lnTo>
                <a:lnTo>
                  <a:pt x="274066" y="180200"/>
                </a:lnTo>
                <a:close/>
              </a:path>
              <a:path w="278129" h="328295">
                <a:moveTo>
                  <a:pt x="139230" y="0"/>
                </a:moveTo>
                <a:lnTo>
                  <a:pt x="84083" y="9128"/>
                </a:lnTo>
                <a:lnTo>
                  <a:pt x="43464" y="32850"/>
                </a:lnTo>
                <a:lnTo>
                  <a:pt x="17491" y="65670"/>
                </a:lnTo>
                <a:lnTo>
                  <a:pt x="6286" y="102095"/>
                </a:lnTo>
                <a:lnTo>
                  <a:pt x="80645" y="117830"/>
                </a:lnTo>
                <a:lnTo>
                  <a:pt x="85821" y="98521"/>
                </a:lnTo>
                <a:lnTo>
                  <a:pt x="97497" y="82464"/>
                </a:lnTo>
                <a:lnTo>
                  <a:pt x="115556" y="71489"/>
                </a:lnTo>
                <a:lnTo>
                  <a:pt x="139877" y="67424"/>
                </a:lnTo>
                <a:lnTo>
                  <a:pt x="263301" y="67424"/>
                </a:lnTo>
                <a:lnTo>
                  <a:pt x="243514" y="35521"/>
                </a:lnTo>
                <a:lnTo>
                  <a:pt x="201773" y="9638"/>
                </a:lnTo>
                <a:lnTo>
                  <a:pt x="139230" y="0"/>
                </a:lnTo>
                <a:close/>
              </a:path>
            </a:pathLst>
          </a:custGeom>
          <a:solidFill>
            <a:srgbClr val="020302"/>
          </a:solidFill>
        </p:spPr>
        <p:txBody>
          <a:bodyPr wrap="square" lIns="0" tIns="0" rIns="0" bIns="0" rtlCol="0"/>
          <a:lstStyle/>
          <a:p>
            <a:endParaRPr/>
          </a:p>
        </p:txBody>
      </p:sp>
      <p:sp>
        <p:nvSpPr>
          <p:cNvPr id="45" name="bk object 45"/>
          <p:cNvSpPr/>
          <p:nvPr/>
        </p:nvSpPr>
        <p:spPr>
          <a:xfrm>
            <a:off x="4453707" y="8204037"/>
            <a:ext cx="473709" cy="319405"/>
          </a:xfrm>
          <a:custGeom>
            <a:avLst/>
            <a:gdLst/>
            <a:ahLst/>
            <a:cxnLst/>
            <a:rect l="l" t="t" r="r" b="b"/>
            <a:pathLst>
              <a:path w="473710" h="319404">
                <a:moveTo>
                  <a:pt x="79997" y="8839"/>
                </a:moveTo>
                <a:lnTo>
                  <a:pt x="0" y="8839"/>
                </a:lnTo>
                <a:lnTo>
                  <a:pt x="0" y="318820"/>
                </a:lnTo>
                <a:lnTo>
                  <a:pt x="83781" y="318820"/>
                </a:lnTo>
                <a:lnTo>
                  <a:pt x="83781" y="137350"/>
                </a:lnTo>
                <a:lnTo>
                  <a:pt x="87700" y="113448"/>
                </a:lnTo>
                <a:lnTo>
                  <a:pt x="99063" y="94035"/>
                </a:lnTo>
                <a:lnTo>
                  <a:pt x="117278" y="81002"/>
                </a:lnTo>
                <a:lnTo>
                  <a:pt x="141757" y="76238"/>
                </a:lnTo>
                <a:lnTo>
                  <a:pt x="465809" y="76238"/>
                </a:lnTo>
                <a:lnTo>
                  <a:pt x="463705" y="64336"/>
                </a:lnTo>
                <a:lnTo>
                  <a:pt x="455011" y="51663"/>
                </a:lnTo>
                <a:lnTo>
                  <a:pt x="262724" y="51663"/>
                </a:lnTo>
                <a:lnTo>
                  <a:pt x="259308" y="46647"/>
                </a:lnTo>
                <a:lnTo>
                  <a:pt x="79997" y="46647"/>
                </a:lnTo>
                <a:lnTo>
                  <a:pt x="79997" y="8839"/>
                </a:lnTo>
                <a:close/>
              </a:path>
              <a:path w="473710" h="319404">
                <a:moveTo>
                  <a:pt x="337083" y="76238"/>
                </a:moveTo>
                <a:lnTo>
                  <a:pt x="141757" y="76238"/>
                </a:lnTo>
                <a:lnTo>
                  <a:pt x="166270" y="80698"/>
                </a:lnTo>
                <a:lnTo>
                  <a:pt x="183335" y="93017"/>
                </a:lnTo>
                <a:lnTo>
                  <a:pt x="193312" y="111599"/>
                </a:lnTo>
                <a:lnTo>
                  <a:pt x="196557" y="134848"/>
                </a:lnTo>
                <a:lnTo>
                  <a:pt x="196557" y="318820"/>
                </a:lnTo>
                <a:lnTo>
                  <a:pt x="279742" y="318820"/>
                </a:lnTo>
                <a:lnTo>
                  <a:pt x="279742" y="137350"/>
                </a:lnTo>
                <a:lnTo>
                  <a:pt x="283649" y="113721"/>
                </a:lnTo>
                <a:lnTo>
                  <a:pt x="294940" y="94278"/>
                </a:lnTo>
                <a:lnTo>
                  <a:pt x="312966" y="81093"/>
                </a:lnTo>
                <a:lnTo>
                  <a:pt x="337083" y="76238"/>
                </a:lnTo>
                <a:close/>
              </a:path>
              <a:path w="473710" h="319404">
                <a:moveTo>
                  <a:pt x="465809" y="76238"/>
                </a:moveTo>
                <a:lnTo>
                  <a:pt x="337083" y="76238"/>
                </a:lnTo>
                <a:lnTo>
                  <a:pt x="361853" y="80698"/>
                </a:lnTo>
                <a:lnTo>
                  <a:pt x="378890" y="93017"/>
                </a:lnTo>
                <a:lnTo>
                  <a:pt x="388723" y="111599"/>
                </a:lnTo>
                <a:lnTo>
                  <a:pt x="391883" y="134848"/>
                </a:lnTo>
                <a:lnTo>
                  <a:pt x="391883" y="318820"/>
                </a:lnTo>
                <a:lnTo>
                  <a:pt x="473163" y="318820"/>
                </a:lnTo>
                <a:lnTo>
                  <a:pt x="473163" y="117830"/>
                </a:lnTo>
                <a:lnTo>
                  <a:pt x="465809" y="76238"/>
                </a:lnTo>
                <a:close/>
              </a:path>
              <a:path w="473710" h="319404">
                <a:moveTo>
                  <a:pt x="361010" y="0"/>
                </a:moveTo>
                <a:lnTo>
                  <a:pt x="331829" y="2755"/>
                </a:lnTo>
                <a:lnTo>
                  <a:pt x="305723" y="11653"/>
                </a:lnTo>
                <a:lnTo>
                  <a:pt x="282689" y="27640"/>
                </a:lnTo>
                <a:lnTo>
                  <a:pt x="262724" y="51663"/>
                </a:lnTo>
                <a:lnTo>
                  <a:pt x="455011" y="51663"/>
                </a:lnTo>
                <a:lnTo>
                  <a:pt x="438594" y="27730"/>
                </a:lnTo>
                <a:lnTo>
                  <a:pt x="402730" y="6716"/>
                </a:lnTo>
                <a:lnTo>
                  <a:pt x="361010" y="0"/>
                </a:lnTo>
                <a:close/>
              </a:path>
              <a:path w="473710" h="319404">
                <a:moveTo>
                  <a:pt x="170726" y="0"/>
                </a:moveTo>
                <a:lnTo>
                  <a:pt x="144589" y="3036"/>
                </a:lnTo>
                <a:lnTo>
                  <a:pt x="118984" y="11984"/>
                </a:lnTo>
                <a:lnTo>
                  <a:pt x="96568" y="26601"/>
                </a:lnTo>
                <a:lnTo>
                  <a:pt x="79997" y="46647"/>
                </a:lnTo>
                <a:lnTo>
                  <a:pt x="259308" y="46647"/>
                </a:lnTo>
                <a:lnTo>
                  <a:pt x="247637" y="29510"/>
                </a:lnTo>
                <a:lnTo>
                  <a:pt x="226645" y="13315"/>
                </a:lnTo>
                <a:lnTo>
                  <a:pt x="200693" y="3378"/>
                </a:lnTo>
                <a:lnTo>
                  <a:pt x="170726" y="0"/>
                </a:lnTo>
                <a:close/>
              </a:path>
            </a:pathLst>
          </a:custGeom>
          <a:solidFill>
            <a:srgbClr val="020302"/>
          </a:solidFill>
        </p:spPr>
        <p:txBody>
          <a:bodyPr wrap="square" lIns="0" tIns="0" rIns="0" bIns="0" rtlCol="0"/>
          <a:lstStyle/>
          <a:p>
            <a:endParaRPr/>
          </a:p>
        </p:txBody>
      </p:sp>
      <p:sp>
        <p:nvSpPr>
          <p:cNvPr id="46" name="bk object 46"/>
          <p:cNvSpPr/>
          <p:nvPr/>
        </p:nvSpPr>
        <p:spPr>
          <a:xfrm>
            <a:off x="4172711" y="8203403"/>
            <a:ext cx="249554" cy="328930"/>
          </a:xfrm>
          <a:custGeom>
            <a:avLst/>
            <a:gdLst/>
            <a:ahLst/>
            <a:cxnLst/>
            <a:rect l="l" t="t" r="r" b="b"/>
            <a:pathLst>
              <a:path w="249554" h="328929">
                <a:moveTo>
                  <a:pt x="71831" y="217398"/>
                </a:moveTo>
                <a:lnTo>
                  <a:pt x="0" y="233133"/>
                </a:lnTo>
                <a:lnTo>
                  <a:pt x="8663" y="262984"/>
                </a:lnTo>
                <a:lnTo>
                  <a:pt x="31027" y="294255"/>
                </a:lnTo>
                <a:lnTo>
                  <a:pt x="70167" y="318912"/>
                </a:lnTo>
                <a:lnTo>
                  <a:pt x="129159" y="328917"/>
                </a:lnTo>
                <a:lnTo>
                  <a:pt x="182254" y="320056"/>
                </a:lnTo>
                <a:lnTo>
                  <a:pt x="219817" y="296781"/>
                </a:lnTo>
                <a:lnTo>
                  <a:pt x="241745" y="264629"/>
                </a:lnTo>
                <a:lnTo>
                  <a:pt x="128536" y="264629"/>
                </a:lnTo>
                <a:lnTo>
                  <a:pt x="104526" y="260704"/>
                </a:lnTo>
                <a:lnTo>
                  <a:pt x="87187" y="250224"/>
                </a:lnTo>
                <a:lnTo>
                  <a:pt x="76346" y="235140"/>
                </a:lnTo>
                <a:lnTo>
                  <a:pt x="71831" y="217398"/>
                </a:lnTo>
                <a:close/>
              </a:path>
              <a:path w="249554" h="328929">
                <a:moveTo>
                  <a:pt x="124117" y="0"/>
                </a:moveTo>
                <a:lnTo>
                  <a:pt x="77826" y="8053"/>
                </a:lnTo>
                <a:lnTo>
                  <a:pt x="41108" y="29930"/>
                </a:lnTo>
                <a:lnTo>
                  <a:pt x="16912" y="62204"/>
                </a:lnTo>
                <a:lnTo>
                  <a:pt x="8191" y="101447"/>
                </a:lnTo>
                <a:lnTo>
                  <a:pt x="13359" y="132400"/>
                </a:lnTo>
                <a:lnTo>
                  <a:pt x="29217" y="159104"/>
                </a:lnTo>
                <a:lnTo>
                  <a:pt x="56299" y="180137"/>
                </a:lnTo>
                <a:lnTo>
                  <a:pt x="95135" y="194081"/>
                </a:lnTo>
                <a:lnTo>
                  <a:pt x="136093" y="203517"/>
                </a:lnTo>
                <a:lnTo>
                  <a:pt x="151416" y="208421"/>
                </a:lnTo>
                <a:lnTo>
                  <a:pt x="161775" y="215334"/>
                </a:lnTo>
                <a:lnTo>
                  <a:pt x="167643" y="223905"/>
                </a:lnTo>
                <a:lnTo>
                  <a:pt x="169494" y="233781"/>
                </a:lnTo>
                <a:lnTo>
                  <a:pt x="166993" y="245507"/>
                </a:lnTo>
                <a:lnTo>
                  <a:pt x="159411" y="255344"/>
                </a:lnTo>
                <a:lnTo>
                  <a:pt x="146632" y="262111"/>
                </a:lnTo>
                <a:lnTo>
                  <a:pt x="128536" y="264629"/>
                </a:lnTo>
                <a:lnTo>
                  <a:pt x="241745" y="264629"/>
                </a:lnTo>
                <a:lnTo>
                  <a:pt x="242140" y="264050"/>
                </a:lnTo>
                <a:lnTo>
                  <a:pt x="249516" y="226821"/>
                </a:lnTo>
                <a:lnTo>
                  <a:pt x="243736" y="194599"/>
                </a:lnTo>
                <a:lnTo>
                  <a:pt x="226434" y="166984"/>
                </a:lnTo>
                <a:lnTo>
                  <a:pt x="197674" y="145510"/>
                </a:lnTo>
                <a:lnTo>
                  <a:pt x="157518" y="131711"/>
                </a:lnTo>
                <a:lnTo>
                  <a:pt x="113423" y="122237"/>
                </a:lnTo>
                <a:lnTo>
                  <a:pt x="101813" y="118704"/>
                </a:lnTo>
                <a:lnTo>
                  <a:pt x="92862" y="112868"/>
                </a:lnTo>
                <a:lnTo>
                  <a:pt x="87102" y="104788"/>
                </a:lnTo>
                <a:lnTo>
                  <a:pt x="85064" y="94526"/>
                </a:lnTo>
                <a:lnTo>
                  <a:pt x="88165" y="82252"/>
                </a:lnTo>
                <a:lnTo>
                  <a:pt x="96640" y="72463"/>
                </a:lnTo>
                <a:lnTo>
                  <a:pt x="109249" y="65983"/>
                </a:lnTo>
                <a:lnTo>
                  <a:pt x="124752" y="63639"/>
                </a:lnTo>
                <a:lnTo>
                  <a:pt x="238187" y="63639"/>
                </a:lnTo>
                <a:lnTo>
                  <a:pt x="237536" y="61411"/>
                </a:lnTo>
                <a:lnTo>
                  <a:pt x="216581" y="32219"/>
                </a:lnTo>
                <a:lnTo>
                  <a:pt x="179797" y="9286"/>
                </a:lnTo>
                <a:lnTo>
                  <a:pt x="124117" y="0"/>
                </a:lnTo>
                <a:close/>
              </a:path>
              <a:path w="249554" h="328929">
                <a:moveTo>
                  <a:pt x="238187" y="63639"/>
                </a:moveTo>
                <a:lnTo>
                  <a:pt x="124752" y="63639"/>
                </a:lnTo>
                <a:lnTo>
                  <a:pt x="147263" y="67570"/>
                </a:lnTo>
                <a:lnTo>
                  <a:pt x="162566" y="77587"/>
                </a:lnTo>
                <a:lnTo>
                  <a:pt x="171725" y="91028"/>
                </a:lnTo>
                <a:lnTo>
                  <a:pt x="175806" y="105232"/>
                </a:lnTo>
                <a:lnTo>
                  <a:pt x="245732" y="89471"/>
                </a:lnTo>
                <a:lnTo>
                  <a:pt x="238187" y="63639"/>
                </a:lnTo>
                <a:close/>
              </a:path>
            </a:pathLst>
          </a:custGeom>
          <a:solidFill>
            <a:srgbClr val="020302"/>
          </a:solidFill>
        </p:spPr>
        <p:txBody>
          <a:bodyPr wrap="square" lIns="0" tIns="0" rIns="0" bIns="0" rtlCol="0"/>
          <a:lstStyle/>
          <a:p>
            <a:endParaRPr/>
          </a:p>
        </p:txBody>
      </p:sp>
      <p:sp>
        <p:nvSpPr>
          <p:cNvPr id="47" name="bk object 47"/>
          <p:cNvSpPr/>
          <p:nvPr/>
        </p:nvSpPr>
        <p:spPr>
          <a:xfrm>
            <a:off x="3943713" y="8120247"/>
            <a:ext cx="201930" cy="407034"/>
          </a:xfrm>
          <a:custGeom>
            <a:avLst/>
            <a:gdLst/>
            <a:ahLst/>
            <a:cxnLst/>
            <a:rect l="l" t="t" r="r" b="b"/>
            <a:pathLst>
              <a:path w="201929" h="407034">
                <a:moveTo>
                  <a:pt x="139280" y="166966"/>
                </a:moveTo>
                <a:lnTo>
                  <a:pt x="56070" y="166966"/>
                </a:lnTo>
                <a:lnTo>
                  <a:pt x="56070" y="311251"/>
                </a:lnTo>
                <a:lnTo>
                  <a:pt x="62930" y="351477"/>
                </a:lnTo>
                <a:lnTo>
                  <a:pt x="82557" y="381592"/>
                </a:lnTo>
                <a:lnTo>
                  <a:pt x="113522" y="400478"/>
                </a:lnTo>
                <a:lnTo>
                  <a:pt x="154393" y="407022"/>
                </a:lnTo>
                <a:lnTo>
                  <a:pt x="171082" y="406282"/>
                </a:lnTo>
                <a:lnTo>
                  <a:pt x="184405" y="404418"/>
                </a:lnTo>
                <a:lnTo>
                  <a:pt x="194539" y="401964"/>
                </a:lnTo>
                <a:lnTo>
                  <a:pt x="201663" y="399453"/>
                </a:lnTo>
                <a:lnTo>
                  <a:pt x="201663" y="332676"/>
                </a:lnTo>
                <a:lnTo>
                  <a:pt x="175831" y="332676"/>
                </a:lnTo>
                <a:lnTo>
                  <a:pt x="160015" y="330872"/>
                </a:lnTo>
                <a:lnTo>
                  <a:pt x="148574" y="324873"/>
                </a:lnTo>
                <a:lnTo>
                  <a:pt x="141623" y="313800"/>
                </a:lnTo>
                <a:lnTo>
                  <a:pt x="139280" y="296773"/>
                </a:lnTo>
                <a:lnTo>
                  <a:pt x="139280" y="166966"/>
                </a:lnTo>
                <a:close/>
              </a:path>
              <a:path w="201929" h="407034">
                <a:moveTo>
                  <a:pt x="201663" y="330149"/>
                </a:moveTo>
                <a:lnTo>
                  <a:pt x="197173" y="331079"/>
                </a:lnTo>
                <a:lnTo>
                  <a:pt x="190861" y="331889"/>
                </a:lnTo>
                <a:lnTo>
                  <a:pt x="183493" y="332460"/>
                </a:lnTo>
                <a:lnTo>
                  <a:pt x="175831" y="332676"/>
                </a:lnTo>
                <a:lnTo>
                  <a:pt x="201663" y="332676"/>
                </a:lnTo>
                <a:lnTo>
                  <a:pt x="201663" y="330149"/>
                </a:lnTo>
                <a:close/>
              </a:path>
              <a:path w="201929" h="407034">
                <a:moveTo>
                  <a:pt x="201663" y="92621"/>
                </a:moveTo>
                <a:lnTo>
                  <a:pt x="0" y="92621"/>
                </a:lnTo>
                <a:lnTo>
                  <a:pt x="0" y="166966"/>
                </a:lnTo>
                <a:lnTo>
                  <a:pt x="201663" y="166966"/>
                </a:lnTo>
                <a:lnTo>
                  <a:pt x="201663" y="92621"/>
                </a:lnTo>
                <a:close/>
              </a:path>
              <a:path w="201929" h="407034">
                <a:moveTo>
                  <a:pt x="139280" y="0"/>
                </a:moveTo>
                <a:lnTo>
                  <a:pt x="63639" y="0"/>
                </a:lnTo>
                <a:lnTo>
                  <a:pt x="63639" y="43472"/>
                </a:lnTo>
                <a:lnTo>
                  <a:pt x="60766" y="62842"/>
                </a:lnTo>
                <a:lnTo>
                  <a:pt x="51987" y="78438"/>
                </a:lnTo>
                <a:lnTo>
                  <a:pt x="37064" y="88838"/>
                </a:lnTo>
                <a:lnTo>
                  <a:pt x="15760" y="92621"/>
                </a:lnTo>
                <a:lnTo>
                  <a:pt x="139280" y="92621"/>
                </a:lnTo>
                <a:lnTo>
                  <a:pt x="139280" y="0"/>
                </a:lnTo>
                <a:close/>
              </a:path>
            </a:pathLst>
          </a:custGeom>
          <a:solidFill>
            <a:srgbClr val="020302"/>
          </a:solidFill>
        </p:spPr>
        <p:txBody>
          <a:bodyPr wrap="square" lIns="0" tIns="0" rIns="0" bIns="0" rtlCol="0"/>
          <a:lstStyle/>
          <a:p>
            <a:endParaRPr/>
          </a:p>
        </p:txBody>
      </p:sp>
      <p:sp>
        <p:nvSpPr>
          <p:cNvPr id="48" name="bk object 48"/>
          <p:cNvSpPr/>
          <p:nvPr/>
        </p:nvSpPr>
        <p:spPr>
          <a:xfrm>
            <a:off x="5473331" y="8066688"/>
            <a:ext cx="303530" cy="456565"/>
          </a:xfrm>
          <a:custGeom>
            <a:avLst/>
            <a:gdLst/>
            <a:ahLst/>
            <a:cxnLst/>
            <a:rect l="l" t="t" r="r" b="b"/>
            <a:pathLst>
              <a:path w="303529" h="456565">
                <a:moveTo>
                  <a:pt x="83781" y="0"/>
                </a:moveTo>
                <a:lnTo>
                  <a:pt x="0" y="0"/>
                </a:lnTo>
                <a:lnTo>
                  <a:pt x="0" y="456158"/>
                </a:lnTo>
                <a:lnTo>
                  <a:pt x="83781" y="456158"/>
                </a:lnTo>
                <a:lnTo>
                  <a:pt x="83781" y="374256"/>
                </a:lnTo>
                <a:lnTo>
                  <a:pt x="118440" y="337718"/>
                </a:lnTo>
                <a:lnTo>
                  <a:pt x="219526" y="337718"/>
                </a:lnTo>
                <a:lnTo>
                  <a:pt x="176415" y="276593"/>
                </a:lnTo>
                <a:lnTo>
                  <a:pt x="190798" y="261480"/>
                </a:lnTo>
                <a:lnTo>
                  <a:pt x="83781" y="261480"/>
                </a:lnTo>
                <a:lnTo>
                  <a:pt x="83781" y="0"/>
                </a:lnTo>
                <a:close/>
              </a:path>
              <a:path w="303529" h="456565">
                <a:moveTo>
                  <a:pt x="219526" y="337718"/>
                </a:moveTo>
                <a:lnTo>
                  <a:pt x="118440" y="337718"/>
                </a:lnTo>
                <a:lnTo>
                  <a:pt x="200342" y="456158"/>
                </a:lnTo>
                <a:lnTo>
                  <a:pt x="303060" y="456158"/>
                </a:lnTo>
                <a:lnTo>
                  <a:pt x="219526" y="337718"/>
                </a:lnTo>
                <a:close/>
              </a:path>
              <a:path w="303529" h="456565">
                <a:moveTo>
                  <a:pt x="300532" y="146177"/>
                </a:moveTo>
                <a:lnTo>
                  <a:pt x="190893" y="146177"/>
                </a:lnTo>
                <a:lnTo>
                  <a:pt x="83781" y="261480"/>
                </a:lnTo>
                <a:lnTo>
                  <a:pt x="190798" y="261480"/>
                </a:lnTo>
                <a:lnTo>
                  <a:pt x="300532" y="146177"/>
                </a:lnTo>
                <a:close/>
              </a:path>
            </a:pathLst>
          </a:custGeom>
          <a:solidFill>
            <a:srgbClr val="020302"/>
          </a:solidFill>
        </p:spPr>
        <p:txBody>
          <a:bodyPr wrap="square" lIns="0" tIns="0" rIns="0" bIns="0" rtlCol="0"/>
          <a:lstStyle/>
          <a:p>
            <a:endParaRPr/>
          </a:p>
        </p:txBody>
      </p:sp>
      <p:sp>
        <p:nvSpPr>
          <p:cNvPr id="49" name="bk object 49"/>
          <p:cNvSpPr/>
          <p:nvPr/>
        </p:nvSpPr>
        <p:spPr>
          <a:xfrm>
            <a:off x="3252292" y="8601957"/>
            <a:ext cx="2538907" cy="99517"/>
          </a:xfrm>
          <a:prstGeom prst="rect">
            <a:avLst/>
          </a:prstGeom>
          <a:blipFill>
            <a:blip r:embed="rId3" cstate="print"/>
            <a:stretch>
              <a:fillRect/>
            </a:stretch>
          </a:blipFill>
        </p:spPr>
        <p:txBody>
          <a:bodyPr wrap="square" lIns="0" tIns="0" rIns="0" bIns="0" rtlCol="0"/>
          <a:lstStyle/>
          <a:p>
            <a:endParaRPr/>
          </a:p>
        </p:txBody>
      </p:sp>
      <p:sp>
        <p:nvSpPr>
          <p:cNvPr id="50" name="bk object 50"/>
          <p:cNvSpPr/>
          <p:nvPr/>
        </p:nvSpPr>
        <p:spPr>
          <a:xfrm>
            <a:off x="8585200" y="5266800"/>
            <a:ext cx="3505200" cy="3505200"/>
          </a:xfrm>
          <a:custGeom>
            <a:avLst/>
            <a:gdLst/>
            <a:ahLst/>
            <a:cxnLst/>
            <a:rect l="l" t="t" r="r" b="b"/>
            <a:pathLst>
              <a:path w="3505200" h="3505200">
                <a:moveTo>
                  <a:pt x="1752600" y="0"/>
                </a:moveTo>
                <a:lnTo>
                  <a:pt x="1704358" y="651"/>
                </a:lnTo>
                <a:lnTo>
                  <a:pt x="1656440" y="2593"/>
                </a:lnTo>
                <a:lnTo>
                  <a:pt x="1608860" y="5809"/>
                </a:lnTo>
                <a:lnTo>
                  <a:pt x="1561635" y="10284"/>
                </a:lnTo>
                <a:lnTo>
                  <a:pt x="1514783" y="15999"/>
                </a:lnTo>
                <a:lnTo>
                  <a:pt x="1468320" y="22938"/>
                </a:lnTo>
                <a:lnTo>
                  <a:pt x="1422262" y="31085"/>
                </a:lnTo>
                <a:lnTo>
                  <a:pt x="1376627" y="40423"/>
                </a:lnTo>
                <a:lnTo>
                  <a:pt x="1331431" y="50935"/>
                </a:lnTo>
                <a:lnTo>
                  <a:pt x="1286690" y="62604"/>
                </a:lnTo>
                <a:lnTo>
                  <a:pt x="1242422" y="75414"/>
                </a:lnTo>
                <a:lnTo>
                  <a:pt x="1198644" y="89349"/>
                </a:lnTo>
                <a:lnTo>
                  <a:pt x="1155371" y="104390"/>
                </a:lnTo>
                <a:lnTo>
                  <a:pt x="1112621" y="120522"/>
                </a:lnTo>
                <a:lnTo>
                  <a:pt x="1070410" y="137728"/>
                </a:lnTo>
                <a:lnTo>
                  <a:pt x="1028755" y="155991"/>
                </a:lnTo>
                <a:lnTo>
                  <a:pt x="987673" y="175295"/>
                </a:lnTo>
                <a:lnTo>
                  <a:pt x="947181" y="195622"/>
                </a:lnTo>
                <a:lnTo>
                  <a:pt x="907294" y="216957"/>
                </a:lnTo>
                <a:lnTo>
                  <a:pt x="868030" y="239282"/>
                </a:lnTo>
                <a:lnTo>
                  <a:pt x="829406" y="262580"/>
                </a:lnTo>
                <a:lnTo>
                  <a:pt x="791438" y="286836"/>
                </a:lnTo>
                <a:lnTo>
                  <a:pt x="754144" y="312031"/>
                </a:lnTo>
                <a:lnTo>
                  <a:pt x="717538" y="338151"/>
                </a:lnTo>
                <a:lnTo>
                  <a:pt x="681639" y="365177"/>
                </a:lnTo>
                <a:lnTo>
                  <a:pt x="646464" y="393093"/>
                </a:lnTo>
                <a:lnTo>
                  <a:pt x="612028" y="421883"/>
                </a:lnTo>
                <a:lnTo>
                  <a:pt x="578348" y="451529"/>
                </a:lnTo>
                <a:lnTo>
                  <a:pt x="545442" y="482016"/>
                </a:lnTo>
                <a:lnTo>
                  <a:pt x="513326" y="513326"/>
                </a:lnTo>
                <a:lnTo>
                  <a:pt x="482016" y="545442"/>
                </a:lnTo>
                <a:lnTo>
                  <a:pt x="451529" y="578348"/>
                </a:lnTo>
                <a:lnTo>
                  <a:pt x="421883" y="612028"/>
                </a:lnTo>
                <a:lnTo>
                  <a:pt x="393093" y="646464"/>
                </a:lnTo>
                <a:lnTo>
                  <a:pt x="365177" y="681639"/>
                </a:lnTo>
                <a:lnTo>
                  <a:pt x="338151" y="717538"/>
                </a:lnTo>
                <a:lnTo>
                  <a:pt x="312031" y="754144"/>
                </a:lnTo>
                <a:lnTo>
                  <a:pt x="286836" y="791438"/>
                </a:lnTo>
                <a:lnTo>
                  <a:pt x="262580" y="829406"/>
                </a:lnTo>
                <a:lnTo>
                  <a:pt x="239282" y="868030"/>
                </a:lnTo>
                <a:lnTo>
                  <a:pt x="216957" y="907294"/>
                </a:lnTo>
                <a:lnTo>
                  <a:pt x="195622" y="947181"/>
                </a:lnTo>
                <a:lnTo>
                  <a:pt x="175295" y="987673"/>
                </a:lnTo>
                <a:lnTo>
                  <a:pt x="155991" y="1028755"/>
                </a:lnTo>
                <a:lnTo>
                  <a:pt x="137728" y="1070410"/>
                </a:lnTo>
                <a:lnTo>
                  <a:pt x="120522" y="1112621"/>
                </a:lnTo>
                <a:lnTo>
                  <a:pt x="104390" y="1155371"/>
                </a:lnTo>
                <a:lnTo>
                  <a:pt x="89349" y="1198644"/>
                </a:lnTo>
                <a:lnTo>
                  <a:pt x="75414" y="1242422"/>
                </a:lnTo>
                <a:lnTo>
                  <a:pt x="62604" y="1286690"/>
                </a:lnTo>
                <a:lnTo>
                  <a:pt x="50935" y="1331431"/>
                </a:lnTo>
                <a:lnTo>
                  <a:pt x="40423" y="1376627"/>
                </a:lnTo>
                <a:lnTo>
                  <a:pt x="31085" y="1422262"/>
                </a:lnTo>
                <a:lnTo>
                  <a:pt x="22938" y="1468320"/>
                </a:lnTo>
                <a:lnTo>
                  <a:pt x="15999" y="1514783"/>
                </a:lnTo>
                <a:lnTo>
                  <a:pt x="10284" y="1561635"/>
                </a:lnTo>
                <a:lnTo>
                  <a:pt x="5809" y="1608860"/>
                </a:lnTo>
                <a:lnTo>
                  <a:pt x="2593" y="1656440"/>
                </a:lnTo>
                <a:lnTo>
                  <a:pt x="651" y="1704358"/>
                </a:lnTo>
                <a:lnTo>
                  <a:pt x="0" y="1752600"/>
                </a:lnTo>
                <a:lnTo>
                  <a:pt x="651" y="1800841"/>
                </a:lnTo>
                <a:lnTo>
                  <a:pt x="2593" y="1848759"/>
                </a:lnTo>
                <a:lnTo>
                  <a:pt x="5809" y="1896339"/>
                </a:lnTo>
                <a:lnTo>
                  <a:pt x="10284" y="1943564"/>
                </a:lnTo>
                <a:lnTo>
                  <a:pt x="15999" y="1990416"/>
                </a:lnTo>
                <a:lnTo>
                  <a:pt x="22938" y="2036879"/>
                </a:lnTo>
                <a:lnTo>
                  <a:pt x="31085" y="2082937"/>
                </a:lnTo>
                <a:lnTo>
                  <a:pt x="40423" y="2128572"/>
                </a:lnTo>
                <a:lnTo>
                  <a:pt x="50935" y="2173768"/>
                </a:lnTo>
                <a:lnTo>
                  <a:pt x="62604" y="2218509"/>
                </a:lnTo>
                <a:lnTo>
                  <a:pt x="75414" y="2262777"/>
                </a:lnTo>
                <a:lnTo>
                  <a:pt x="89349" y="2306555"/>
                </a:lnTo>
                <a:lnTo>
                  <a:pt x="104390" y="2349828"/>
                </a:lnTo>
                <a:lnTo>
                  <a:pt x="120522" y="2392578"/>
                </a:lnTo>
                <a:lnTo>
                  <a:pt x="137728" y="2434789"/>
                </a:lnTo>
                <a:lnTo>
                  <a:pt x="155991" y="2476444"/>
                </a:lnTo>
                <a:lnTo>
                  <a:pt x="175295" y="2517526"/>
                </a:lnTo>
                <a:lnTo>
                  <a:pt x="195622" y="2558018"/>
                </a:lnTo>
                <a:lnTo>
                  <a:pt x="216957" y="2597905"/>
                </a:lnTo>
                <a:lnTo>
                  <a:pt x="239282" y="2637169"/>
                </a:lnTo>
                <a:lnTo>
                  <a:pt x="262580" y="2675793"/>
                </a:lnTo>
                <a:lnTo>
                  <a:pt x="286836" y="2713761"/>
                </a:lnTo>
                <a:lnTo>
                  <a:pt x="312031" y="2751055"/>
                </a:lnTo>
                <a:lnTo>
                  <a:pt x="338151" y="2787661"/>
                </a:lnTo>
                <a:lnTo>
                  <a:pt x="365177" y="2823560"/>
                </a:lnTo>
                <a:lnTo>
                  <a:pt x="393093" y="2858735"/>
                </a:lnTo>
                <a:lnTo>
                  <a:pt x="421883" y="2893171"/>
                </a:lnTo>
                <a:lnTo>
                  <a:pt x="451529" y="2926851"/>
                </a:lnTo>
                <a:lnTo>
                  <a:pt x="482016" y="2959757"/>
                </a:lnTo>
                <a:lnTo>
                  <a:pt x="513326" y="2991873"/>
                </a:lnTo>
                <a:lnTo>
                  <a:pt x="545442" y="3023183"/>
                </a:lnTo>
                <a:lnTo>
                  <a:pt x="578348" y="3053670"/>
                </a:lnTo>
                <a:lnTo>
                  <a:pt x="612028" y="3083316"/>
                </a:lnTo>
                <a:lnTo>
                  <a:pt x="646464" y="3112106"/>
                </a:lnTo>
                <a:lnTo>
                  <a:pt x="681639" y="3140022"/>
                </a:lnTo>
                <a:lnTo>
                  <a:pt x="717538" y="3167048"/>
                </a:lnTo>
                <a:lnTo>
                  <a:pt x="754144" y="3193168"/>
                </a:lnTo>
                <a:lnTo>
                  <a:pt x="791438" y="3218363"/>
                </a:lnTo>
                <a:lnTo>
                  <a:pt x="829406" y="3242619"/>
                </a:lnTo>
                <a:lnTo>
                  <a:pt x="868030" y="3265917"/>
                </a:lnTo>
                <a:lnTo>
                  <a:pt x="907294" y="3288242"/>
                </a:lnTo>
                <a:lnTo>
                  <a:pt x="947181" y="3309577"/>
                </a:lnTo>
                <a:lnTo>
                  <a:pt x="987673" y="3329904"/>
                </a:lnTo>
                <a:lnTo>
                  <a:pt x="1028755" y="3349208"/>
                </a:lnTo>
                <a:lnTo>
                  <a:pt x="1070410" y="3367471"/>
                </a:lnTo>
                <a:lnTo>
                  <a:pt x="1112621" y="3384677"/>
                </a:lnTo>
                <a:lnTo>
                  <a:pt x="1155371" y="3400809"/>
                </a:lnTo>
                <a:lnTo>
                  <a:pt x="1198644" y="3415850"/>
                </a:lnTo>
                <a:lnTo>
                  <a:pt x="1242422" y="3429785"/>
                </a:lnTo>
                <a:lnTo>
                  <a:pt x="1286690" y="3442595"/>
                </a:lnTo>
                <a:lnTo>
                  <a:pt x="1331431" y="3454264"/>
                </a:lnTo>
                <a:lnTo>
                  <a:pt x="1376627" y="3464776"/>
                </a:lnTo>
                <a:lnTo>
                  <a:pt x="1422262" y="3474114"/>
                </a:lnTo>
                <a:lnTo>
                  <a:pt x="1468320" y="3482261"/>
                </a:lnTo>
                <a:lnTo>
                  <a:pt x="1514783" y="3489200"/>
                </a:lnTo>
                <a:lnTo>
                  <a:pt x="1561635" y="3494915"/>
                </a:lnTo>
                <a:lnTo>
                  <a:pt x="1608860" y="3499390"/>
                </a:lnTo>
                <a:lnTo>
                  <a:pt x="1656440" y="3502606"/>
                </a:lnTo>
                <a:lnTo>
                  <a:pt x="1704358" y="3504548"/>
                </a:lnTo>
                <a:lnTo>
                  <a:pt x="1752600" y="3505200"/>
                </a:lnTo>
                <a:lnTo>
                  <a:pt x="1800841" y="3504548"/>
                </a:lnTo>
                <a:lnTo>
                  <a:pt x="1848759" y="3502606"/>
                </a:lnTo>
                <a:lnTo>
                  <a:pt x="1896339" y="3499390"/>
                </a:lnTo>
                <a:lnTo>
                  <a:pt x="1943564" y="3494915"/>
                </a:lnTo>
                <a:lnTo>
                  <a:pt x="1990416" y="3489200"/>
                </a:lnTo>
                <a:lnTo>
                  <a:pt x="2036879" y="3482261"/>
                </a:lnTo>
                <a:lnTo>
                  <a:pt x="2082937" y="3474114"/>
                </a:lnTo>
                <a:lnTo>
                  <a:pt x="2128572" y="3464776"/>
                </a:lnTo>
                <a:lnTo>
                  <a:pt x="2173768" y="3454264"/>
                </a:lnTo>
                <a:lnTo>
                  <a:pt x="2218509" y="3442595"/>
                </a:lnTo>
                <a:lnTo>
                  <a:pt x="2262777" y="3429785"/>
                </a:lnTo>
                <a:lnTo>
                  <a:pt x="2306555" y="3415850"/>
                </a:lnTo>
                <a:lnTo>
                  <a:pt x="2349828" y="3400809"/>
                </a:lnTo>
                <a:lnTo>
                  <a:pt x="2392578" y="3384677"/>
                </a:lnTo>
                <a:lnTo>
                  <a:pt x="2434789" y="3367471"/>
                </a:lnTo>
                <a:lnTo>
                  <a:pt x="2476444" y="3349208"/>
                </a:lnTo>
                <a:lnTo>
                  <a:pt x="2517526" y="3329904"/>
                </a:lnTo>
                <a:lnTo>
                  <a:pt x="2558018" y="3309577"/>
                </a:lnTo>
                <a:lnTo>
                  <a:pt x="2597905" y="3288242"/>
                </a:lnTo>
                <a:lnTo>
                  <a:pt x="2637169" y="3265917"/>
                </a:lnTo>
                <a:lnTo>
                  <a:pt x="2675793" y="3242619"/>
                </a:lnTo>
                <a:lnTo>
                  <a:pt x="2713761" y="3218363"/>
                </a:lnTo>
                <a:lnTo>
                  <a:pt x="2751055" y="3193168"/>
                </a:lnTo>
                <a:lnTo>
                  <a:pt x="2787661" y="3167048"/>
                </a:lnTo>
                <a:lnTo>
                  <a:pt x="2823560" y="3140022"/>
                </a:lnTo>
                <a:lnTo>
                  <a:pt x="2858735" y="3112106"/>
                </a:lnTo>
                <a:lnTo>
                  <a:pt x="2893171" y="3083316"/>
                </a:lnTo>
                <a:lnTo>
                  <a:pt x="2926851" y="3053670"/>
                </a:lnTo>
                <a:lnTo>
                  <a:pt x="2959757" y="3023183"/>
                </a:lnTo>
                <a:lnTo>
                  <a:pt x="2991873" y="2991873"/>
                </a:lnTo>
                <a:lnTo>
                  <a:pt x="3023183" y="2959757"/>
                </a:lnTo>
                <a:lnTo>
                  <a:pt x="3053670" y="2926851"/>
                </a:lnTo>
                <a:lnTo>
                  <a:pt x="3083316" y="2893171"/>
                </a:lnTo>
                <a:lnTo>
                  <a:pt x="3112106" y="2858735"/>
                </a:lnTo>
                <a:lnTo>
                  <a:pt x="3140022" y="2823560"/>
                </a:lnTo>
                <a:lnTo>
                  <a:pt x="3167048" y="2787661"/>
                </a:lnTo>
                <a:lnTo>
                  <a:pt x="3193168" y="2751055"/>
                </a:lnTo>
                <a:lnTo>
                  <a:pt x="3218363" y="2713761"/>
                </a:lnTo>
                <a:lnTo>
                  <a:pt x="3242619" y="2675793"/>
                </a:lnTo>
                <a:lnTo>
                  <a:pt x="3265917" y="2637169"/>
                </a:lnTo>
                <a:lnTo>
                  <a:pt x="3288242" y="2597905"/>
                </a:lnTo>
                <a:lnTo>
                  <a:pt x="3309577" y="2558018"/>
                </a:lnTo>
                <a:lnTo>
                  <a:pt x="3329904" y="2517526"/>
                </a:lnTo>
                <a:lnTo>
                  <a:pt x="3349208" y="2476444"/>
                </a:lnTo>
                <a:lnTo>
                  <a:pt x="3367471" y="2434789"/>
                </a:lnTo>
                <a:lnTo>
                  <a:pt x="3384677" y="2392578"/>
                </a:lnTo>
                <a:lnTo>
                  <a:pt x="3400809" y="2349828"/>
                </a:lnTo>
                <a:lnTo>
                  <a:pt x="3415850" y="2306555"/>
                </a:lnTo>
                <a:lnTo>
                  <a:pt x="3429785" y="2262777"/>
                </a:lnTo>
                <a:lnTo>
                  <a:pt x="3442595" y="2218509"/>
                </a:lnTo>
                <a:lnTo>
                  <a:pt x="3454264" y="2173768"/>
                </a:lnTo>
                <a:lnTo>
                  <a:pt x="3464776" y="2128572"/>
                </a:lnTo>
                <a:lnTo>
                  <a:pt x="3474114" y="2082937"/>
                </a:lnTo>
                <a:lnTo>
                  <a:pt x="3482261" y="2036879"/>
                </a:lnTo>
                <a:lnTo>
                  <a:pt x="3489200" y="1990416"/>
                </a:lnTo>
                <a:lnTo>
                  <a:pt x="3494915" y="1943564"/>
                </a:lnTo>
                <a:lnTo>
                  <a:pt x="3499390" y="1896339"/>
                </a:lnTo>
                <a:lnTo>
                  <a:pt x="3502606" y="1848759"/>
                </a:lnTo>
                <a:lnTo>
                  <a:pt x="3504548" y="1800841"/>
                </a:lnTo>
                <a:lnTo>
                  <a:pt x="3505200" y="1752600"/>
                </a:lnTo>
                <a:lnTo>
                  <a:pt x="3504548" y="1704358"/>
                </a:lnTo>
                <a:lnTo>
                  <a:pt x="3502606" y="1656440"/>
                </a:lnTo>
                <a:lnTo>
                  <a:pt x="3499390" y="1608860"/>
                </a:lnTo>
                <a:lnTo>
                  <a:pt x="3494915" y="1561635"/>
                </a:lnTo>
                <a:lnTo>
                  <a:pt x="3489200" y="1514783"/>
                </a:lnTo>
                <a:lnTo>
                  <a:pt x="3482261" y="1468320"/>
                </a:lnTo>
                <a:lnTo>
                  <a:pt x="3474114" y="1422262"/>
                </a:lnTo>
                <a:lnTo>
                  <a:pt x="3464776" y="1376627"/>
                </a:lnTo>
                <a:lnTo>
                  <a:pt x="3454264" y="1331431"/>
                </a:lnTo>
                <a:lnTo>
                  <a:pt x="3442595" y="1286690"/>
                </a:lnTo>
                <a:lnTo>
                  <a:pt x="3429785" y="1242422"/>
                </a:lnTo>
                <a:lnTo>
                  <a:pt x="3415850" y="1198644"/>
                </a:lnTo>
                <a:lnTo>
                  <a:pt x="3400809" y="1155371"/>
                </a:lnTo>
                <a:lnTo>
                  <a:pt x="3384677" y="1112621"/>
                </a:lnTo>
                <a:lnTo>
                  <a:pt x="3367471" y="1070410"/>
                </a:lnTo>
                <a:lnTo>
                  <a:pt x="3349208" y="1028755"/>
                </a:lnTo>
                <a:lnTo>
                  <a:pt x="3329904" y="987673"/>
                </a:lnTo>
                <a:lnTo>
                  <a:pt x="3309577" y="947181"/>
                </a:lnTo>
                <a:lnTo>
                  <a:pt x="3288242" y="907294"/>
                </a:lnTo>
                <a:lnTo>
                  <a:pt x="3265917" y="868030"/>
                </a:lnTo>
                <a:lnTo>
                  <a:pt x="3242619" y="829406"/>
                </a:lnTo>
                <a:lnTo>
                  <a:pt x="3218363" y="791438"/>
                </a:lnTo>
                <a:lnTo>
                  <a:pt x="3193168" y="754144"/>
                </a:lnTo>
                <a:lnTo>
                  <a:pt x="3167048" y="717538"/>
                </a:lnTo>
                <a:lnTo>
                  <a:pt x="3140022" y="681639"/>
                </a:lnTo>
                <a:lnTo>
                  <a:pt x="3112106" y="646464"/>
                </a:lnTo>
                <a:lnTo>
                  <a:pt x="3083316" y="612028"/>
                </a:lnTo>
                <a:lnTo>
                  <a:pt x="3053670" y="578348"/>
                </a:lnTo>
                <a:lnTo>
                  <a:pt x="3023183" y="545442"/>
                </a:lnTo>
                <a:lnTo>
                  <a:pt x="2991873" y="513326"/>
                </a:lnTo>
                <a:lnTo>
                  <a:pt x="2959757" y="482016"/>
                </a:lnTo>
                <a:lnTo>
                  <a:pt x="2926851" y="451529"/>
                </a:lnTo>
                <a:lnTo>
                  <a:pt x="2893171" y="421883"/>
                </a:lnTo>
                <a:lnTo>
                  <a:pt x="2858735" y="393093"/>
                </a:lnTo>
                <a:lnTo>
                  <a:pt x="2823560" y="365177"/>
                </a:lnTo>
                <a:lnTo>
                  <a:pt x="2787661" y="338151"/>
                </a:lnTo>
                <a:lnTo>
                  <a:pt x="2751055" y="312031"/>
                </a:lnTo>
                <a:lnTo>
                  <a:pt x="2713761" y="286836"/>
                </a:lnTo>
                <a:lnTo>
                  <a:pt x="2675793" y="262580"/>
                </a:lnTo>
                <a:lnTo>
                  <a:pt x="2637169" y="239282"/>
                </a:lnTo>
                <a:lnTo>
                  <a:pt x="2597905" y="216957"/>
                </a:lnTo>
                <a:lnTo>
                  <a:pt x="2558018" y="195622"/>
                </a:lnTo>
                <a:lnTo>
                  <a:pt x="2517526" y="175295"/>
                </a:lnTo>
                <a:lnTo>
                  <a:pt x="2476444" y="155991"/>
                </a:lnTo>
                <a:lnTo>
                  <a:pt x="2434789" y="137728"/>
                </a:lnTo>
                <a:lnTo>
                  <a:pt x="2392578" y="120522"/>
                </a:lnTo>
                <a:lnTo>
                  <a:pt x="2349828" y="104390"/>
                </a:lnTo>
                <a:lnTo>
                  <a:pt x="2306555" y="89349"/>
                </a:lnTo>
                <a:lnTo>
                  <a:pt x="2262777" y="75414"/>
                </a:lnTo>
                <a:lnTo>
                  <a:pt x="2218509" y="62604"/>
                </a:lnTo>
                <a:lnTo>
                  <a:pt x="2173768" y="50935"/>
                </a:lnTo>
                <a:lnTo>
                  <a:pt x="2128572" y="40423"/>
                </a:lnTo>
                <a:lnTo>
                  <a:pt x="2082937" y="31085"/>
                </a:lnTo>
                <a:lnTo>
                  <a:pt x="2036879" y="22938"/>
                </a:lnTo>
                <a:lnTo>
                  <a:pt x="1990416" y="15999"/>
                </a:lnTo>
                <a:lnTo>
                  <a:pt x="1943564" y="10284"/>
                </a:lnTo>
                <a:lnTo>
                  <a:pt x="1896339" y="5809"/>
                </a:lnTo>
                <a:lnTo>
                  <a:pt x="1848759" y="2593"/>
                </a:lnTo>
                <a:lnTo>
                  <a:pt x="1800841" y="651"/>
                </a:lnTo>
                <a:lnTo>
                  <a:pt x="1752600" y="0"/>
                </a:lnTo>
                <a:close/>
              </a:path>
            </a:pathLst>
          </a:custGeom>
          <a:solidFill>
            <a:srgbClr val="27BDBE"/>
          </a:solidFill>
        </p:spPr>
        <p:txBody>
          <a:bodyPr wrap="square" lIns="0" tIns="0" rIns="0" bIns="0" rtlCol="0"/>
          <a:lstStyle/>
          <a:p>
            <a:endParaRPr/>
          </a:p>
        </p:txBody>
      </p:sp>
      <p:sp>
        <p:nvSpPr>
          <p:cNvPr id="51" name="bk object 51"/>
          <p:cNvSpPr/>
          <p:nvPr/>
        </p:nvSpPr>
        <p:spPr>
          <a:xfrm>
            <a:off x="9596338" y="6258533"/>
            <a:ext cx="1483360" cy="0"/>
          </a:xfrm>
          <a:custGeom>
            <a:avLst/>
            <a:gdLst/>
            <a:ahLst/>
            <a:cxnLst/>
            <a:rect l="l" t="t" r="r" b="b"/>
            <a:pathLst>
              <a:path w="1483359">
                <a:moveTo>
                  <a:pt x="0" y="0"/>
                </a:moveTo>
                <a:lnTo>
                  <a:pt x="1482928" y="0"/>
                </a:lnTo>
              </a:path>
            </a:pathLst>
          </a:custGeom>
          <a:ln w="13563">
            <a:solidFill>
              <a:srgbClr val="FFFFFF"/>
            </a:solidFill>
          </a:ln>
        </p:spPr>
        <p:txBody>
          <a:bodyPr wrap="square" lIns="0" tIns="0" rIns="0" bIns="0" rtlCol="0"/>
          <a:lstStyle/>
          <a:p>
            <a:endParaRPr/>
          </a:p>
        </p:txBody>
      </p:sp>
      <p:sp>
        <p:nvSpPr>
          <p:cNvPr id="52" name="bk object 52"/>
          <p:cNvSpPr/>
          <p:nvPr/>
        </p:nvSpPr>
        <p:spPr>
          <a:xfrm>
            <a:off x="9596338" y="7885707"/>
            <a:ext cx="1483360" cy="0"/>
          </a:xfrm>
          <a:custGeom>
            <a:avLst/>
            <a:gdLst/>
            <a:ahLst/>
            <a:cxnLst/>
            <a:rect l="l" t="t" r="r" b="b"/>
            <a:pathLst>
              <a:path w="1483359">
                <a:moveTo>
                  <a:pt x="0" y="0"/>
                </a:moveTo>
                <a:lnTo>
                  <a:pt x="1482928" y="0"/>
                </a:lnTo>
              </a:path>
            </a:pathLst>
          </a:custGeom>
          <a:ln w="13563">
            <a:solidFill>
              <a:srgbClr val="FFFFFF"/>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198" y="459112"/>
            <a:ext cx="12090400" cy="0"/>
          </a:xfrm>
          <a:custGeom>
            <a:avLst/>
            <a:gdLst/>
            <a:ahLst/>
            <a:cxnLst/>
            <a:rect l="l" t="t" r="r" b="b"/>
            <a:pathLst>
              <a:path w="12090400">
                <a:moveTo>
                  <a:pt x="0" y="0"/>
                </a:moveTo>
                <a:lnTo>
                  <a:pt x="12090400" y="0"/>
                </a:lnTo>
              </a:path>
            </a:pathLst>
          </a:custGeom>
          <a:ln w="3175">
            <a:solidFill>
              <a:srgbClr val="231F20"/>
            </a:solidFill>
          </a:ln>
        </p:spPr>
        <p:txBody>
          <a:bodyPr wrap="square" lIns="0" tIns="0" rIns="0" bIns="0" rtlCol="0"/>
          <a:lstStyle/>
          <a:p>
            <a:endParaRPr/>
          </a:p>
        </p:txBody>
      </p:sp>
      <p:sp>
        <p:nvSpPr>
          <p:cNvPr id="17" name="bk object 17"/>
          <p:cNvSpPr/>
          <p:nvPr/>
        </p:nvSpPr>
        <p:spPr>
          <a:xfrm>
            <a:off x="457198" y="2033912"/>
            <a:ext cx="12090400" cy="0"/>
          </a:xfrm>
          <a:custGeom>
            <a:avLst/>
            <a:gdLst/>
            <a:ahLst/>
            <a:cxnLst/>
            <a:rect l="l" t="t" r="r" b="b"/>
            <a:pathLst>
              <a:path w="12090400">
                <a:moveTo>
                  <a:pt x="0" y="0"/>
                </a:moveTo>
                <a:lnTo>
                  <a:pt x="12090400" y="0"/>
                </a:lnTo>
              </a:path>
            </a:pathLst>
          </a:custGeom>
          <a:ln w="3175">
            <a:solidFill>
              <a:srgbClr val="231F20"/>
            </a:solidFill>
          </a:ln>
        </p:spPr>
        <p:txBody>
          <a:bodyPr wrap="square" lIns="0" tIns="0" rIns="0" bIns="0" rtlCol="0"/>
          <a:lstStyle/>
          <a:p>
            <a:endParaRPr/>
          </a:p>
        </p:txBody>
      </p:sp>
      <p:sp>
        <p:nvSpPr>
          <p:cNvPr id="2" name="Holder 2"/>
          <p:cNvSpPr>
            <a:spLocks noGrp="1"/>
          </p:cNvSpPr>
          <p:nvPr>
            <p:ph type="title"/>
          </p:nvPr>
        </p:nvSpPr>
        <p:spPr>
          <a:xfrm>
            <a:off x="901700" y="909147"/>
            <a:ext cx="11201400" cy="687705"/>
          </a:xfrm>
          <a:prstGeom prst="rect">
            <a:avLst/>
          </a:prstGeom>
        </p:spPr>
        <p:txBody>
          <a:bodyPr wrap="square" lIns="0" tIns="0" rIns="0" bIns="0">
            <a:spAutoFit/>
          </a:bodyPr>
          <a:lstStyle>
            <a:lvl1pPr>
              <a:defRPr sz="4500" b="1" i="0">
                <a:solidFill>
                  <a:srgbClr val="27BDBE"/>
                </a:solidFill>
                <a:latin typeface="Univers "/>
                <a:cs typeface="Univers "/>
              </a:defRPr>
            </a:lvl1pPr>
          </a:lstStyle>
          <a:p>
            <a:endParaRPr/>
          </a:p>
        </p:txBody>
      </p:sp>
      <p:sp>
        <p:nvSpPr>
          <p:cNvPr id="3" name="Holder 3"/>
          <p:cNvSpPr>
            <a:spLocks noGrp="1"/>
          </p:cNvSpPr>
          <p:nvPr>
            <p:ph type="body" idx="1"/>
          </p:nvPr>
        </p:nvSpPr>
        <p:spPr>
          <a:xfrm>
            <a:off x="901700" y="2424749"/>
            <a:ext cx="11201400" cy="3597910"/>
          </a:xfrm>
          <a:prstGeom prst="rect">
            <a:avLst/>
          </a:prstGeom>
        </p:spPr>
        <p:txBody>
          <a:bodyPr wrap="square" lIns="0" tIns="0" rIns="0" bIns="0">
            <a:spAutoFit/>
          </a:bodyPr>
          <a:lstStyle>
            <a:lvl1pPr>
              <a:defRPr sz="2800" b="0" i="0">
                <a:solidFill>
                  <a:srgbClr val="231F20"/>
                </a:solidFill>
                <a:latin typeface="Univers-Light"/>
                <a:cs typeface="Univers-Light"/>
              </a:defRPr>
            </a:lvl1pPr>
          </a:lstStyle>
          <a:p>
            <a:endParaRPr/>
          </a:p>
        </p:txBody>
      </p:sp>
      <p:sp>
        <p:nvSpPr>
          <p:cNvPr id="4" name="Holder 4"/>
          <p:cNvSpPr>
            <a:spLocks noGrp="1"/>
          </p:cNvSpPr>
          <p:nvPr>
            <p:ph type="ftr" sz="quarter" idx="5"/>
          </p:nvPr>
        </p:nvSpPr>
        <p:spPr>
          <a:xfrm>
            <a:off x="4421632" y="9070848"/>
            <a:ext cx="4161536" cy="4876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50240" y="9070848"/>
            <a:ext cx="2991104" cy="4876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4/10/2024</a:t>
            </a:fld>
            <a:endParaRPr lang="en-US"/>
          </a:p>
        </p:txBody>
      </p:sp>
      <p:sp>
        <p:nvSpPr>
          <p:cNvPr id="6" name="Holder 6"/>
          <p:cNvSpPr>
            <a:spLocks noGrp="1"/>
          </p:cNvSpPr>
          <p:nvPr>
            <p:ph type="sldNum" sz="quarter" idx="7"/>
          </p:nvPr>
        </p:nvSpPr>
        <p:spPr>
          <a:xfrm>
            <a:off x="9363456" y="9070848"/>
            <a:ext cx="2991104" cy="4876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Georgia" panose="02040502050405020303" pitchFamily="18" charset="0"/>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nga.org.uk/training/directory/arts-culture-creativity-improving-school-trust-curriculu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artsmark.org.u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hyperlink" Target="http://www.artsmark.org.uk/costs" TargetMode="External"/><Relationship Id="rId3" Type="http://schemas.openxmlformats.org/officeDocument/2006/relationships/image" Target="../media/image8.png"/><Relationship Id="rId7" Type="http://schemas.openxmlformats.org/officeDocument/2006/relationships/hyperlink" Target="http://www.artsmark.org.uk/registe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artsmark.org.uk/process" TargetMode="External"/><Relationship Id="rId11" Type="http://schemas.openxmlformats.org/officeDocument/2006/relationships/hyperlink" Target="https://www.culturallearningalliance.org.uk/" TargetMode="External"/><Relationship Id="rId5" Type="http://schemas.openxmlformats.org/officeDocument/2006/relationships/hyperlink" Target="http://www.artsmark.org.uk/" TargetMode="External"/><Relationship Id="rId10" Type="http://schemas.openxmlformats.org/officeDocument/2006/relationships/hyperlink" Target="https://www.nga.org.uk/training/directory/arts-culture-creativity-improving-school-trust-curriculum/" TargetMode="External"/><Relationship Id="rId4" Type="http://schemas.openxmlformats.org/officeDocument/2006/relationships/image" Target="../media/image15.jpeg"/><Relationship Id="rId9" Type="http://schemas.openxmlformats.org/officeDocument/2006/relationships/hyperlink" Target="http://www.artsmark.org.uk/training"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_nhf1txYF6c?feature=oembed" TargetMode="External"/><Relationship Id="rId5" Type="http://schemas.openxmlformats.org/officeDocument/2006/relationships/hyperlink" Target="https://www.artsmark.org.uk/about/awarding" TargetMode="Externa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centreforsocialjustice.org.uk/wp-content/uploads/2024/01/CSJ-Persistent_and_Severe_Absence.pdf" TargetMode="External"/><Relationship Id="rId4" Type="http://schemas.openxmlformats.org/officeDocument/2006/relationships/hyperlink" Target="https://www.culturallearningalliance.org.uk/about-us/imaginenation-the-value-of-cultural-learn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rtsmark.org.uk/support-resources/goldsmiths-training-and-suppor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7FEA8A-A889-4BA5-9823-D12A6D84AA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684" b="9514"/>
          <a:stretch/>
        </p:blipFill>
        <p:spPr>
          <a:xfrm>
            <a:off x="0" y="1847640"/>
            <a:ext cx="13004800" cy="5786232"/>
          </a:xfrm>
          <a:prstGeom prst="rect">
            <a:avLst/>
          </a:prstGeom>
        </p:spPr>
      </p:pic>
      <p:cxnSp>
        <p:nvCxnSpPr>
          <p:cNvPr id="12" name="Straight Connector 11">
            <a:extLst>
              <a:ext uri="{FF2B5EF4-FFF2-40B4-BE49-F238E27FC236}">
                <a16:creationId xmlns:a16="http://schemas.microsoft.com/office/drawing/2014/main" id="{9810A1AA-6C6D-47FC-8560-1821814E4EB7}"/>
              </a:ext>
            </a:extLst>
          </p:cNvPr>
          <p:cNvCxnSpPr>
            <a:cxnSpLocks/>
          </p:cNvCxnSpPr>
          <p:nvPr/>
        </p:nvCxnSpPr>
        <p:spPr>
          <a:xfrm>
            <a:off x="9593450" y="7839560"/>
            <a:ext cx="14723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99C584-35FC-4FB1-BBFF-97A5E7DC084A}"/>
              </a:ext>
            </a:extLst>
          </p:cNvPr>
          <p:cNvSpPr txBox="1"/>
          <p:nvPr/>
        </p:nvSpPr>
        <p:spPr>
          <a:xfrm>
            <a:off x="8238213" y="7685134"/>
            <a:ext cx="4704070" cy="307777"/>
          </a:xfrm>
          <a:prstGeom prst="rect">
            <a:avLst/>
          </a:prstGeom>
          <a:noFill/>
        </p:spPr>
        <p:txBody>
          <a:bodyPr wrap="square" lIns="91440" tIns="45720" rIns="91440" bIns="45720" rtlCol="0" anchor="t">
            <a:spAutoFit/>
          </a:bodyPr>
          <a:lstStyle/>
          <a:p>
            <a:pPr algn="r"/>
            <a:r>
              <a:rPr lang="en-GB" sz="1400" b="1">
                <a:latin typeface="+mj-lt"/>
                <a:cs typeface="Arial"/>
              </a:rPr>
              <a:t>Photo © The LPA / </a:t>
            </a:r>
            <a:r>
              <a:rPr lang="en-GB" sz="1400" b="1" err="1">
                <a:latin typeface="+mj-lt"/>
                <a:cs typeface="Arial"/>
              </a:rPr>
              <a:t>Hillyfield</a:t>
            </a:r>
            <a:r>
              <a:rPr lang="en-GB" sz="1400" b="1">
                <a:latin typeface="+mj-lt"/>
                <a:cs typeface="Arial"/>
              </a:rPr>
              <a:t> Primary Academy</a:t>
            </a:r>
            <a:endParaRPr lang="en-US" sz="1400" b="1">
              <a:latin typeface="+mj-lt"/>
              <a:cs typeface="Arial"/>
            </a:endParaRPr>
          </a:p>
        </p:txBody>
      </p:sp>
      <p:pic>
        <p:nvPicPr>
          <p:cNvPr id="4" name="Picture 3">
            <a:extLst>
              <a:ext uri="{FF2B5EF4-FFF2-40B4-BE49-F238E27FC236}">
                <a16:creationId xmlns:a16="http://schemas.microsoft.com/office/drawing/2014/main" id="{7CD1CEBB-0048-85D8-8B5B-BAE9949AB6F7}"/>
              </a:ext>
            </a:extLst>
          </p:cNvPr>
          <p:cNvPicPr>
            <a:picLocks noChangeAspect="1"/>
          </p:cNvPicPr>
          <p:nvPr/>
        </p:nvPicPr>
        <p:blipFill>
          <a:blip r:embed="rId4"/>
          <a:stretch>
            <a:fillRect/>
          </a:stretch>
        </p:blipFill>
        <p:spPr>
          <a:xfrm>
            <a:off x="7827465" y="8362010"/>
            <a:ext cx="4467718" cy="1030229"/>
          </a:xfrm>
          <a:prstGeom prst="rect">
            <a:avLst/>
          </a:prstGeom>
        </p:spPr>
      </p:pic>
      <p:pic>
        <p:nvPicPr>
          <p:cNvPr id="7" name="Picture 6" descr="A logo for a company&#10;&#10;Description automatically generated">
            <a:extLst>
              <a:ext uri="{FF2B5EF4-FFF2-40B4-BE49-F238E27FC236}">
                <a16:creationId xmlns:a16="http://schemas.microsoft.com/office/drawing/2014/main" id="{A11403D8-8016-C6CE-388B-66D1940223CF}"/>
              </a:ext>
            </a:extLst>
          </p:cNvPr>
          <p:cNvPicPr>
            <a:picLocks noChangeAspect="1"/>
          </p:cNvPicPr>
          <p:nvPr/>
        </p:nvPicPr>
        <p:blipFill rotWithShape="1">
          <a:blip r:embed="rId5"/>
          <a:srcRect t="-368" r="3876" b="13761"/>
          <a:stretch/>
        </p:blipFill>
        <p:spPr>
          <a:xfrm>
            <a:off x="2381" y="7687964"/>
            <a:ext cx="6509989" cy="1939836"/>
          </a:xfrm>
          <a:prstGeom prst="rect">
            <a:avLst/>
          </a:prstGeom>
        </p:spPr>
      </p:pic>
      <p:sp>
        <p:nvSpPr>
          <p:cNvPr id="11" name="object 2">
            <a:extLst>
              <a:ext uri="{FF2B5EF4-FFF2-40B4-BE49-F238E27FC236}">
                <a16:creationId xmlns:a16="http://schemas.microsoft.com/office/drawing/2014/main" id="{B12C5395-EDA6-60B1-9DD3-40619A53A64A}"/>
              </a:ext>
            </a:extLst>
          </p:cNvPr>
          <p:cNvSpPr txBox="1">
            <a:spLocks noGrp="1"/>
          </p:cNvSpPr>
          <p:nvPr>
            <p:ph type="title"/>
          </p:nvPr>
        </p:nvSpPr>
        <p:spPr>
          <a:xfrm>
            <a:off x="653485" y="651756"/>
            <a:ext cx="11201400" cy="687705"/>
          </a:xfrm>
          <a:prstGeom prst="rect">
            <a:avLst/>
          </a:prstGeom>
        </p:spPr>
        <p:txBody>
          <a:bodyPr vert="horz" wrap="square" lIns="0" tIns="0" rIns="0" bIns="0" rtlCol="0" anchor="t">
            <a:spAutoFit/>
          </a:bodyPr>
          <a:lstStyle/>
          <a:p>
            <a:pPr marL="12700">
              <a:tabLst>
                <a:tab pos="1412875" algn="l"/>
                <a:tab pos="2833370" algn="l"/>
              </a:tabLst>
            </a:pPr>
            <a:r>
              <a:rPr lang="en-GB" spc="-20">
                <a:latin typeface="Univers"/>
              </a:rPr>
              <a:t>Why should we choose </a:t>
            </a:r>
            <a:r>
              <a:rPr lang="en-GB" spc="-20" err="1">
                <a:latin typeface="Univers"/>
              </a:rPr>
              <a:t>Artsmark</a:t>
            </a:r>
            <a:r>
              <a:rPr lang="en-GB" spc="-20">
                <a:latin typeface="Univers"/>
              </a:rPr>
              <a:t>?</a:t>
            </a:r>
            <a:endParaRPr lang="en-US"/>
          </a:p>
        </p:txBody>
      </p:sp>
    </p:spTree>
    <p:extLst>
      <p:ext uri="{BB962C8B-B14F-4D97-AF65-F5344CB8AC3E}">
        <p14:creationId xmlns:p14="http://schemas.microsoft.com/office/powerpoint/2010/main" val="3192471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7BDB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6C66-D835-4DF6-BD38-A8D459DD6BDD}"/>
              </a:ext>
            </a:extLst>
          </p:cNvPr>
          <p:cNvSpPr>
            <a:spLocks noGrp="1"/>
          </p:cNvSpPr>
          <p:nvPr>
            <p:ph type="title"/>
          </p:nvPr>
        </p:nvSpPr>
        <p:spPr/>
        <p:txBody>
          <a:bodyPr wrap="square" lIns="0" tIns="0" rIns="0" bIns="0" anchor="t">
            <a:spAutoFit/>
          </a:bodyPr>
          <a:lstStyle/>
          <a:p>
            <a:r>
              <a:rPr lang="en-GB" dirty="0">
                <a:solidFill>
                  <a:schemeClr val="bg1"/>
                </a:solidFill>
                <a:latin typeface="+mj-lt"/>
              </a:rPr>
              <a:t>A long-term investment</a:t>
            </a:r>
          </a:p>
        </p:txBody>
      </p:sp>
      <p:sp>
        <p:nvSpPr>
          <p:cNvPr id="3" name="Text Placeholder 2">
            <a:extLst>
              <a:ext uri="{FF2B5EF4-FFF2-40B4-BE49-F238E27FC236}">
                <a16:creationId xmlns:a16="http://schemas.microsoft.com/office/drawing/2014/main" id="{374D35A2-A025-4C5E-B266-490E25D18C05}"/>
              </a:ext>
            </a:extLst>
          </p:cNvPr>
          <p:cNvSpPr>
            <a:spLocks noGrp="1"/>
          </p:cNvSpPr>
          <p:nvPr>
            <p:ph type="body" idx="1"/>
          </p:nvPr>
        </p:nvSpPr>
        <p:spPr>
          <a:xfrm>
            <a:off x="901700" y="2328650"/>
            <a:ext cx="11382010" cy="4985980"/>
          </a:xfrm>
        </p:spPr>
        <p:txBody>
          <a:bodyPr wrap="square" lIns="0" tIns="0" rIns="0" bIns="0" anchor="t">
            <a:spAutoFit/>
          </a:bodyPr>
          <a:lstStyle/>
          <a:p>
            <a:pPr marL="12700">
              <a:tabLst>
                <a:tab pos="457200" algn="l"/>
              </a:tabLst>
            </a:pPr>
            <a:r>
              <a:rPr lang="en-GB" sz="2700" spc="-45">
                <a:solidFill>
                  <a:schemeClr val="bg1"/>
                </a:solidFill>
              </a:rPr>
              <a:t>Artsmark costs just £500 for the entire two-year Artsmark journey, plus a further two years’ accreditation from the Arts Council. If you have fewer than 100 pupils, the cost is just £250. </a:t>
            </a:r>
            <a:endParaRPr lang="en-US">
              <a:solidFill>
                <a:schemeClr val="bg1"/>
              </a:solidFill>
            </a:endParaRPr>
          </a:p>
          <a:p>
            <a:pPr marL="12700">
              <a:lnSpc>
                <a:spcPct val="100000"/>
              </a:lnSpc>
              <a:tabLst>
                <a:tab pos="457200" algn="l"/>
              </a:tabLst>
            </a:pPr>
            <a:endParaRPr lang="en-GB" sz="2700" spc="-45">
              <a:solidFill>
                <a:schemeClr val="bg1"/>
              </a:solidFill>
            </a:endParaRPr>
          </a:p>
          <a:p>
            <a:pPr marL="12700">
              <a:tabLst>
                <a:tab pos="457200" algn="l"/>
              </a:tabLst>
            </a:pPr>
            <a:r>
              <a:rPr lang="en-GB" sz="2700" spc="-45">
                <a:solidFill>
                  <a:schemeClr val="bg1"/>
                </a:solidFill>
              </a:rPr>
              <a:t>This investment provides access to a wealth of CPD benefits including:  </a:t>
            </a:r>
          </a:p>
          <a:p>
            <a:pPr marL="469900" indent="-457200">
              <a:lnSpc>
                <a:spcPct val="100000"/>
              </a:lnSpc>
              <a:buFont typeface="Arial" panose="020B0604020202020204" pitchFamily="34" charset="0"/>
              <a:buChar char="•"/>
              <a:tabLst>
                <a:tab pos="457200" algn="l"/>
              </a:tabLst>
            </a:pPr>
            <a:endParaRPr lang="en-GB" sz="2700" spc="-45">
              <a:solidFill>
                <a:schemeClr val="bg1"/>
              </a:solidFill>
            </a:endParaRPr>
          </a:p>
          <a:p>
            <a:pPr marL="469900" indent="-457200">
              <a:lnSpc>
                <a:spcPct val="100000"/>
              </a:lnSpc>
              <a:buFont typeface="Arial" panose="020B0604020202020204" pitchFamily="34" charset="0"/>
              <a:buChar char="•"/>
              <a:tabLst>
                <a:tab pos="457200" algn="l"/>
              </a:tabLst>
            </a:pPr>
            <a:r>
              <a:rPr lang="en-GB" sz="2700" spc="-45">
                <a:solidFill>
                  <a:schemeClr val="bg1"/>
                </a:solidFill>
              </a:rPr>
              <a:t>Artsmark </a:t>
            </a:r>
            <a:r>
              <a:rPr lang="en-GB" sz="2700" b="1" spc="-45">
                <a:solidFill>
                  <a:schemeClr val="bg1"/>
                </a:solidFill>
              </a:rPr>
              <a:t>development training </a:t>
            </a:r>
            <a:r>
              <a:rPr lang="en-GB" sz="2700" spc="-45">
                <a:solidFill>
                  <a:schemeClr val="bg1"/>
                </a:solidFill>
              </a:rPr>
              <a:t>for two members of staff delivered by Goldsmiths, plus ongoing support</a:t>
            </a:r>
          </a:p>
          <a:p>
            <a:pPr marL="12700">
              <a:lnSpc>
                <a:spcPct val="100000"/>
              </a:lnSpc>
              <a:tabLst>
                <a:tab pos="457200" algn="l"/>
              </a:tabLst>
            </a:pPr>
            <a:endParaRPr lang="en-GB" sz="2700" spc="-45">
              <a:solidFill>
                <a:schemeClr val="bg1"/>
              </a:solidFill>
            </a:endParaRPr>
          </a:p>
          <a:p>
            <a:pPr marL="469900" indent="-457200">
              <a:lnSpc>
                <a:spcPct val="100000"/>
              </a:lnSpc>
              <a:buFont typeface="Arial" panose="020B0604020202020204" pitchFamily="34" charset="0"/>
              <a:buChar char="•"/>
              <a:tabLst>
                <a:tab pos="457200" algn="l"/>
              </a:tabLst>
            </a:pPr>
            <a:r>
              <a:rPr lang="en-GB" sz="2700" spc="-45">
                <a:solidFill>
                  <a:schemeClr val="bg1"/>
                </a:solidFill>
              </a:rPr>
              <a:t>a </a:t>
            </a:r>
            <a:r>
              <a:rPr lang="en-GB" sz="2700" b="1" spc="-45">
                <a:solidFill>
                  <a:schemeClr val="bg1"/>
                </a:solidFill>
              </a:rPr>
              <a:t>clear framework </a:t>
            </a:r>
            <a:r>
              <a:rPr lang="en-GB" sz="2700" spc="-45">
                <a:solidFill>
                  <a:schemeClr val="bg1"/>
                </a:solidFill>
              </a:rPr>
              <a:t>to plan, develop and embed arts, culture and creativity across the curriculum</a:t>
            </a:r>
          </a:p>
          <a:p>
            <a:pPr marL="12700">
              <a:tabLst>
                <a:tab pos="457200" algn="l"/>
              </a:tabLst>
            </a:pPr>
            <a:endParaRPr lang="en-GB" sz="2700" spc="-45"/>
          </a:p>
        </p:txBody>
      </p:sp>
      <p:sp>
        <p:nvSpPr>
          <p:cNvPr id="8" name="object 4">
            <a:extLst>
              <a:ext uri="{FF2B5EF4-FFF2-40B4-BE49-F238E27FC236}">
                <a16:creationId xmlns:a16="http://schemas.microsoft.com/office/drawing/2014/main" id="{B30022B1-D064-336E-DF4F-4D39E87A828D}"/>
              </a:ext>
            </a:extLst>
          </p:cNvPr>
          <p:cNvSpPr/>
          <p:nvPr/>
        </p:nvSpPr>
        <p:spPr>
          <a:xfrm rot="16200000">
            <a:off x="11006869" y="8325260"/>
            <a:ext cx="2346960" cy="1889760"/>
          </a:xfrm>
          <a:custGeom>
            <a:avLst/>
            <a:gdLst/>
            <a:ahLst/>
            <a:cxnLst/>
            <a:rect l="l" t="t" r="r" b="b"/>
            <a:pathLst>
              <a:path w="2346960" h="1889759">
                <a:moveTo>
                  <a:pt x="914400" y="0"/>
                </a:moveTo>
                <a:lnTo>
                  <a:pt x="866171" y="796"/>
                </a:lnTo>
                <a:lnTo>
                  <a:pt x="818342" y="3170"/>
                </a:lnTo>
                <a:lnTo>
                  <a:pt x="770937" y="7096"/>
                </a:lnTo>
                <a:lnTo>
                  <a:pt x="723982" y="12549"/>
                </a:lnTo>
                <a:lnTo>
                  <a:pt x="677501" y="19504"/>
                </a:lnTo>
                <a:lnTo>
                  <a:pt x="631519" y="27935"/>
                </a:lnTo>
                <a:lnTo>
                  <a:pt x="586063" y="37819"/>
                </a:lnTo>
                <a:lnTo>
                  <a:pt x="541155" y="49128"/>
                </a:lnTo>
                <a:lnTo>
                  <a:pt x="496823" y="61840"/>
                </a:lnTo>
                <a:lnTo>
                  <a:pt x="453090" y="75928"/>
                </a:lnTo>
                <a:lnTo>
                  <a:pt x="409982" y="91368"/>
                </a:lnTo>
                <a:lnTo>
                  <a:pt x="367524" y="108134"/>
                </a:lnTo>
                <a:lnTo>
                  <a:pt x="325740" y="126201"/>
                </a:lnTo>
                <a:lnTo>
                  <a:pt x="284657" y="145545"/>
                </a:lnTo>
                <a:lnTo>
                  <a:pt x="244299" y="166140"/>
                </a:lnTo>
                <a:lnTo>
                  <a:pt x="204691" y="187962"/>
                </a:lnTo>
                <a:lnTo>
                  <a:pt x="165858" y="210984"/>
                </a:lnTo>
                <a:lnTo>
                  <a:pt x="127825" y="235183"/>
                </a:lnTo>
                <a:lnTo>
                  <a:pt x="90617" y="260533"/>
                </a:lnTo>
                <a:lnTo>
                  <a:pt x="54260" y="287008"/>
                </a:lnTo>
                <a:lnTo>
                  <a:pt x="18778" y="314585"/>
                </a:lnTo>
                <a:lnTo>
                  <a:pt x="0" y="330144"/>
                </a:lnTo>
                <a:lnTo>
                  <a:pt x="0" y="1889160"/>
                </a:lnTo>
                <a:lnTo>
                  <a:pt x="2271759" y="1889160"/>
                </a:lnTo>
                <a:lnTo>
                  <a:pt x="2284522" y="1849539"/>
                </a:lnTo>
                <a:lnTo>
                  <a:pt x="2297234" y="1805207"/>
                </a:lnTo>
                <a:lnTo>
                  <a:pt x="2308544" y="1760300"/>
                </a:lnTo>
                <a:lnTo>
                  <a:pt x="2318427" y="1714843"/>
                </a:lnTo>
                <a:lnTo>
                  <a:pt x="2326858" y="1668861"/>
                </a:lnTo>
                <a:lnTo>
                  <a:pt x="2333813" y="1622380"/>
                </a:lnTo>
                <a:lnTo>
                  <a:pt x="2339266" y="1575425"/>
                </a:lnTo>
                <a:lnTo>
                  <a:pt x="2343192" y="1528020"/>
                </a:lnTo>
                <a:lnTo>
                  <a:pt x="2345566" y="1480191"/>
                </a:lnTo>
                <a:lnTo>
                  <a:pt x="2346363" y="1431963"/>
                </a:lnTo>
                <a:lnTo>
                  <a:pt x="2345566" y="1383734"/>
                </a:lnTo>
                <a:lnTo>
                  <a:pt x="2343192" y="1335905"/>
                </a:lnTo>
                <a:lnTo>
                  <a:pt x="2339266" y="1288500"/>
                </a:lnTo>
                <a:lnTo>
                  <a:pt x="2333813" y="1241545"/>
                </a:lnTo>
                <a:lnTo>
                  <a:pt x="2326858" y="1195064"/>
                </a:lnTo>
                <a:lnTo>
                  <a:pt x="2318427" y="1149083"/>
                </a:lnTo>
                <a:lnTo>
                  <a:pt x="2308544" y="1103626"/>
                </a:lnTo>
                <a:lnTo>
                  <a:pt x="2297234" y="1058718"/>
                </a:lnTo>
                <a:lnTo>
                  <a:pt x="2284522" y="1014386"/>
                </a:lnTo>
                <a:lnTo>
                  <a:pt x="2270434" y="970653"/>
                </a:lnTo>
                <a:lnTo>
                  <a:pt x="2254994" y="927545"/>
                </a:lnTo>
                <a:lnTo>
                  <a:pt x="2238228" y="885087"/>
                </a:lnTo>
                <a:lnTo>
                  <a:pt x="2220161" y="843303"/>
                </a:lnTo>
                <a:lnTo>
                  <a:pt x="2200817" y="802220"/>
                </a:lnTo>
                <a:lnTo>
                  <a:pt x="2180222" y="761862"/>
                </a:lnTo>
                <a:lnTo>
                  <a:pt x="2158400" y="722254"/>
                </a:lnTo>
                <a:lnTo>
                  <a:pt x="2135378" y="683421"/>
                </a:lnTo>
                <a:lnTo>
                  <a:pt x="2111179" y="645388"/>
                </a:lnTo>
                <a:lnTo>
                  <a:pt x="2085830" y="608180"/>
                </a:lnTo>
                <a:lnTo>
                  <a:pt x="2059354" y="571823"/>
                </a:lnTo>
                <a:lnTo>
                  <a:pt x="2031777" y="536341"/>
                </a:lnTo>
                <a:lnTo>
                  <a:pt x="2003125" y="501760"/>
                </a:lnTo>
                <a:lnTo>
                  <a:pt x="1973422" y="468104"/>
                </a:lnTo>
                <a:lnTo>
                  <a:pt x="1942693" y="435399"/>
                </a:lnTo>
                <a:lnTo>
                  <a:pt x="1910963" y="403669"/>
                </a:lnTo>
                <a:lnTo>
                  <a:pt x="1878258" y="372940"/>
                </a:lnTo>
                <a:lnTo>
                  <a:pt x="1844602" y="343237"/>
                </a:lnTo>
                <a:lnTo>
                  <a:pt x="1810021" y="314585"/>
                </a:lnTo>
                <a:lnTo>
                  <a:pt x="1774539" y="287008"/>
                </a:lnTo>
                <a:lnTo>
                  <a:pt x="1738182" y="260533"/>
                </a:lnTo>
                <a:lnTo>
                  <a:pt x="1700974" y="235183"/>
                </a:lnTo>
                <a:lnTo>
                  <a:pt x="1662941" y="210984"/>
                </a:lnTo>
                <a:lnTo>
                  <a:pt x="1624108" y="187962"/>
                </a:lnTo>
                <a:lnTo>
                  <a:pt x="1584500" y="166140"/>
                </a:lnTo>
                <a:lnTo>
                  <a:pt x="1544142" y="145545"/>
                </a:lnTo>
                <a:lnTo>
                  <a:pt x="1503059" y="126201"/>
                </a:lnTo>
                <a:lnTo>
                  <a:pt x="1461275" y="108134"/>
                </a:lnTo>
                <a:lnTo>
                  <a:pt x="1418817" y="91368"/>
                </a:lnTo>
                <a:lnTo>
                  <a:pt x="1375709" y="75928"/>
                </a:lnTo>
                <a:lnTo>
                  <a:pt x="1331976" y="61840"/>
                </a:lnTo>
                <a:lnTo>
                  <a:pt x="1287644" y="49128"/>
                </a:lnTo>
                <a:lnTo>
                  <a:pt x="1242736" y="37819"/>
                </a:lnTo>
                <a:lnTo>
                  <a:pt x="1197280" y="27935"/>
                </a:lnTo>
                <a:lnTo>
                  <a:pt x="1151298" y="19504"/>
                </a:lnTo>
                <a:lnTo>
                  <a:pt x="1104817" y="12549"/>
                </a:lnTo>
                <a:lnTo>
                  <a:pt x="1057862" y="7096"/>
                </a:lnTo>
                <a:lnTo>
                  <a:pt x="1010457" y="3170"/>
                </a:lnTo>
                <a:lnTo>
                  <a:pt x="962628" y="796"/>
                </a:lnTo>
                <a:lnTo>
                  <a:pt x="914400" y="0"/>
                </a:lnTo>
                <a:close/>
              </a:path>
            </a:pathLst>
          </a:custGeom>
          <a:solidFill>
            <a:srgbClr val="3D287C"/>
          </a:solidFill>
        </p:spPr>
        <p:txBody>
          <a:bodyPr wrap="square" lIns="0" tIns="0" rIns="0" bIns="0" rtlCol="0"/>
          <a:lstStyle/>
          <a:p>
            <a:endParaRPr/>
          </a:p>
        </p:txBody>
      </p:sp>
    </p:spTree>
    <p:extLst>
      <p:ext uri="{BB962C8B-B14F-4D97-AF65-F5344CB8AC3E}">
        <p14:creationId xmlns:p14="http://schemas.microsoft.com/office/powerpoint/2010/main" val="802528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1D43C-D99E-6007-D35B-2053356F6E8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F0E32EE-DAF0-E807-867E-15A319C1DBEC}"/>
              </a:ext>
            </a:extLst>
          </p:cNvPr>
          <p:cNvSpPr txBox="1">
            <a:spLocks noGrp="1"/>
          </p:cNvSpPr>
          <p:nvPr>
            <p:ph type="title"/>
          </p:nvPr>
        </p:nvSpPr>
        <p:spPr>
          <a:xfrm>
            <a:off x="863600" y="943451"/>
            <a:ext cx="11201400" cy="687705"/>
          </a:xfrm>
          <a:prstGeom prst="rect">
            <a:avLst/>
          </a:prstGeom>
        </p:spPr>
        <p:txBody>
          <a:bodyPr vert="horz" wrap="square" lIns="0" tIns="0" rIns="0" bIns="0" rtlCol="0">
            <a:spAutoFit/>
          </a:bodyPr>
          <a:lstStyle/>
          <a:p>
            <a:pPr marL="12700">
              <a:lnSpc>
                <a:spcPct val="100000"/>
              </a:lnSpc>
              <a:tabLst>
                <a:tab pos="2708910" algn="l"/>
              </a:tabLst>
            </a:pPr>
            <a:r>
              <a:rPr lang="en-GB" dirty="0">
                <a:latin typeface="Univers" panose="020B0503020202020204" pitchFamily="34" charset="0"/>
              </a:rPr>
              <a:t>Our work with the NGA</a:t>
            </a:r>
            <a:endParaRPr dirty="0">
              <a:latin typeface="Univers" panose="020B0503020202020204" pitchFamily="34" charset="0"/>
            </a:endParaRPr>
          </a:p>
        </p:txBody>
      </p:sp>
      <p:sp>
        <p:nvSpPr>
          <p:cNvPr id="7" name="object 3">
            <a:extLst>
              <a:ext uri="{FF2B5EF4-FFF2-40B4-BE49-F238E27FC236}">
                <a16:creationId xmlns:a16="http://schemas.microsoft.com/office/drawing/2014/main" id="{232FCC3C-AC21-003A-91D1-78D7CC590480}"/>
              </a:ext>
            </a:extLst>
          </p:cNvPr>
          <p:cNvSpPr txBox="1">
            <a:spLocks noGrp="1"/>
          </p:cNvSpPr>
          <p:nvPr>
            <p:ph type="body" idx="1"/>
          </p:nvPr>
        </p:nvSpPr>
        <p:spPr>
          <a:xfrm>
            <a:off x="866585" y="2358819"/>
            <a:ext cx="11201400" cy="1723549"/>
          </a:xfrm>
          <a:prstGeom prst="rect">
            <a:avLst/>
          </a:prstGeom>
        </p:spPr>
        <p:txBody>
          <a:bodyPr vert="horz" wrap="square" lIns="0" tIns="0" rIns="0" bIns="0" rtlCol="0" anchor="t">
            <a:spAutoFit/>
          </a:bodyPr>
          <a:lstStyle/>
          <a:p>
            <a:r>
              <a:rPr lang="en-GB" b="0" i="0" u="none" strike="noStrike" baseline="0">
                <a:solidFill>
                  <a:srgbClr val="000000"/>
                </a:solidFill>
                <a:latin typeface="Arial"/>
              </a:rPr>
              <a:t>The Arts Council has a strong partnership with the National Governance Association and has developed an e-learning module for governors and trustees </a:t>
            </a:r>
            <a:r>
              <a:rPr lang="en-GB">
                <a:solidFill>
                  <a:srgbClr val="000000"/>
                </a:solidFill>
                <a:latin typeface="Arial"/>
              </a:rPr>
              <a:t>about the value and impact of arts and cultural education, and how to embed across the organisation.</a:t>
            </a:r>
            <a:endParaRPr lang="en-GB">
              <a:solidFill>
                <a:srgbClr val="000000"/>
              </a:solidFill>
              <a:latin typeface="Arial"/>
              <a:cs typeface="Arial" panose="020B0604020202020204" pitchFamily="34" charset="0"/>
            </a:endParaRPr>
          </a:p>
        </p:txBody>
      </p:sp>
      <p:pic>
        <p:nvPicPr>
          <p:cNvPr id="9" name="Picture 8">
            <a:extLst>
              <a:ext uri="{FF2B5EF4-FFF2-40B4-BE49-F238E27FC236}">
                <a16:creationId xmlns:a16="http://schemas.microsoft.com/office/drawing/2014/main" id="{AC8E2336-A48D-6D48-FFE6-A477556AF8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808" r="14942"/>
          <a:stretch/>
        </p:blipFill>
        <p:spPr>
          <a:xfrm>
            <a:off x="7994931" y="4427455"/>
            <a:ext cx="5662469" cy="5662469"/>
          </a:xfrm>
          <a:prstGeom prst="ellipse">
            <a:avLst/>
          </a:prstGeom>
        </p:spPr>
      </p:pic>
      <p:sp>
        <p:nvSpPr>
          <p:cNvPr id="10" name="TextBox 9">
            <a:extLst>
              <a:ext uri="{FF2B5EF4-FFF2-40B4-BE49-F238E27FC236}">
                <a16:creationId xmlns:a16="http://schemas.microsoft.com/office/drawing/2014/main" id="{69C77A87-7E6C-AE81-72F5-D5C32CDE8EF1}"/>
              </a:ext>
            </a:extLst>
          </p:cNvPr>
          <p:cNvSpPr txBox="1"/>
          <p:nvPr/>
        </p:nvSpPr>
        <p:spPr>
          <a:xfrm>
            <a:off x="711610" y="9207758"/>
            <a:ext cx="5414962" cy="307777"/>
          </a:xfrm>
          <a:prstGeom prst="rect">
            <a:avLst/>
          </a:prstGeom>
          <a:noFill/>
        </p:spPr>
        <p:txBody>
          <a:bodyPr wrap="square" rtlCol="0">
            <a:spAutoFit/>
          </a:bodyPr>
          <a:lstStyle/>
          <a:p>
            <a:r>
              <a:rPr lang="en-GB" sz="1400" b="1" dirty="0">
                <a:latin typeface="+mj-lt"/>
                <a:cs typeface="Arial"/>
              </a:rPr>
              <a:t>Photo © Jack-All Productions / Strike Lane Primary School</a:t>
            </a:r>
            <a:endParaRPr lang="en-US" sz="1400" b="1" dirty="0">
              <a:latin typeface="+mj-lt"/>
              <a:cs typeface="Arial"/>
            </a:endParaRPr>
          </a:p>
        </p:txBody>
      </p:sp>
      <p:sp>
        <p:nvSpPr>
          <p:cNvPr id="3" name="object 3">
            <a:extLst>
              <a:ext uri="{FF2B5EF4-FFF2-40B4-BE49-F238E27FC236}">
                <a16:creationId xmlns:a16="http://schemas.microsoft.com/office/drawing/2014/main" id="{1C77215C-0DD7-626C-46B0-D7F21E2083AC}"/>
              </a:ext>
            </a:extLst>
          </p:cNvPr>
          <p:cNvSpPr txBox="1">
            <a:spLocks/>
          </p:cNvSpPr>
          <p:nvPr/>
        </p:nvSpPr>
        <p:spPr>
          <a:xfrm>
            <a:off x="857753" y="4156467"/>
            <a:ext cx="6970839" cy="4739759"/>
          </a:xfrm>
          <a:prstGeom prst="rect">
            <a:avLst/>
          </a:prstGeom>
        </p:spPr>
        <p:txBody>
          <a:bodyPr vert="horz" wrap="square" lIns="0" tIns="0" rIns="0" bIns="0" rtlCol="0" anchor="t">
            <a:spAutoFit/>
          </a:bodyPr>
          <a:lstStyle>
            <a:lvl1pPr marL="0">
              <a:defRPr sz="2800" b="0" i="0">
                <a:solidFill>
                  <a:srgbClr val="231F20"/>
                </a:solidFill>
                <a:latin typeface="+mn-lt"/>
                <a:ea typeface="+mn-ea"/>
                <a:cs typeface="Univers-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GB" altLang="en-US" kern="0" dirty="0">
              <a:solidFill>
                <a:srgbClr val="000000"/>
              </a:solidFill>
              <a:latin typeface="Arial" panose="020B0604020202020204" pitchFamily="34" charset="0"/>
              <a:cs typeface="Arial" panose="020B0604020202020204" pitchFamily="34" charset="0"/>
            </a:endParaRPr>
          </a:p>
          <a:p>
            <a:r>
              <a:rPr lang="en-GB" kern="0" dirty="0">
                <a:solidFill>
                  <a:srgbClr val="000000"/>
                </a:solidFill>
                <a:latin typeface="Arial"/>
              </a:rPr>
              <a:t>The module, available to NGA members, enables governors and trustees to develop their understanding of what arts and cultural education means and how it can be used for school improvement and enhancing the school curriculum.</a:t>
            </a:r>
          </a:p>
          <a:p>
            <a:endParaRPr lang="en-GB" altLang="en-US" kern="0" dirty="0">
              <a:solidFill>
                <a:srgbClr val="000000"/>
              </a:solidFill>
              <a:latin typeface="Arial"/>
              <a:cs typeface="Arial" panose="020B0604020202020204" pitchFamily="34" charset="0"/>
            </a:endParaRPr>
          </a:p>
          <a:p>
            <a:r>
              <a:rPr lang="en-GB" dirty="0"/>
              <a:t>Artsmark encourages governors and trustees to </a:t>
            </a:r>
            <a:r>
              <a:rPr lang="en-GB" b="1" dirty="0">
                <a:solidFill>
                  <a:srgbClr val="27BDBE"/>
                </a:solidFill>
                <a:hlinkClick r:id="rId4">
                  <a:extLst>
                    <a:ext uri="{A12FA001-AC4F-418D-AE19-62706E023703}">
                      <ahyp:hlinkClr xmlns:ahyp="http://schemas.microsoft.com/office/drawing/2018/hyperlinkcolor" val="tx"/>
                    </a:ext>
                  </a:extLst>
                </a:hlinkClick>
              </a:rPr>
              <a:t>take the module</a:t>
            </a:r>
            <a:r>
              <a:rPr lang="en-GB" dirty="0"/>
              <a:t> and learn more about the value of cultural education.</a:t>
            </a:r>
            <a:endParaRPr lang="en-GB" altLang="en-US" dirty="0"/>
          </a:p>
        </p:txBody>
      </p:sp>
    </p:spTree>
    <p:extLst>
      <p:ext uri="{BB962C8B-B14F-4D97-AF65-F5344CB8AC3E}">
        <p14:creationId xmlns:p14="http://schemas.microsoft.com/office/powerpoint/2010/main" val="260254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tabLst>
                <a:tab pos="1837689" algn="l"/>
              </a:tabLst>
            </a:pPr>
            <a:r>
              <a:rPr lang="en-GB" dirty="0">
                <a:latin typeface="Univers" panose="020B0503020202020204" pitchFamily="34" charset="0"/>
              </a:rPr>
              <a:t>Ready to get started?</a:t>
            </a:r>
            <a:endParaRPr dirty="0">
              <a:latin typeface="Univers" panose="020B0503020202020204" pitchFamily="34" charset="0"/>
            </a:endParaRPr>
          </a:p>
        </p:txBody>
      </p:sp>
      <p:sp>
        <p:nvSpPr>
          <p:cNvPr id="5" name="object 3"/>
          <p:cNvSpPr txBox="1">
            <a:spLocks noGrp="1"/>
          </p:cNvSpPr>
          <p:nvPr>
            <p:ph type="body" idx="1"/>
          </p:nvPr>
        </p:nvSpPr>
        <p:spPr>
          <a:xfrm>
            <a:off x="901700" y="2424749"/>
            <a:ext cx="11201400" cy="1723549"/>
          </a:xfrm>
          <a:prstGeom prst="rect">
            <a:avLst/>
          </a:prstGeom>
        </p:spPr>
        <p:txBody>
          <a:bodyPr vert="horz" wrap="square" lIns="0" tIns="0" rIns="0" bIns="0" rtlCol="0" anchor="t">
            <a:spAutoFit/>
          </a:bodyPr>
          <a:lstStyle/>
          <a:p>
            <a:pPr>
              <a:buClr>
                <a:srgbClr val="27BDBE"/>
              </a:buClr>
            </a:pPr>
            <a:r>
              <a:rPr lang="en-GB" b="0" i="0" dirty="0">
                <a:solidFill>
                  <a:srgbClr val="000000"/>
                </a:solidFill>
                <a:effectLst/>
                <a:latin typeface="Univers"/>
              </a:rPr>
              <a:t>I</a:t>
            </a:r>
            <a:r>
              <a:rPr lang="en-GB" b="0" i="0" dirty="0">
                <a:solidFill>
                  <a:srgbClr val="000000"/>
                </a:solidFill>
                <a:effectLst/>
                <a:latin typeface="Arial"/>
              </a:rPr>
              <a:t>t’s easy to get started. Complete a short online form and we’ll be in touch</a:t>
            </a:r>
            <a:r>
              <a:rPr lang="en-GB" dirty="0">
                <a:solidFill>
                  <a:srgbClr val="000000"/>
                </a:solidFill>
                <a:latin typeface="Arial"/>
              </a:rPr>
              <a:t> with your next</a:t>
            </a:r>
            <a:r>
              <a:rPr lang="en-GB" b="0" i="0" dirty="0">
                <a:solidFill>
                  <a:srgbClr val="000000"/>
                </a:solidFill>
                <a:effectLst/>
                <a:latin typeface="Arial"/>
              </a:rPr>
              <a:t> steps. </a:t>
            </a:r>
          </a:p>
          <a:p>
            <a:pPr>
              <a:buClr>
                <a:srgbClr val="27BDBE"/>
              </a:buClr>
            </a:pPr>
            <a:endParaRPr lang="en-GB" dirty="0">
              <a:solidFill>
                <a:srgbClr val="000000"/>
              </a:solidFill>
              <a:latin typeface="Arial"/>
              <a:cs typeface="Arial" panose="020B0604020202020204" pitchFamily="34" charset="0"/>
            </a:endParaRPr>
          </a:p>
          <a:p>
            <a:pPr>
              <a:buClr>
                <a:srgbClr val="27BDBE"/>
              </a:buClr>
            </a:pPr>
            <a:r>
              <a:rPr lang="en-GB" b="1" dirty="0">
                <a:solidFill>
                  <a:srgbClr val="27BDBE"/>
                </a:solidFill>
                <a:latin typeface="Arial"/>
                <a:ea typeface="+mj-ea"/>
                <a:hlinkClick r:id="rId3">
                  <a:extLst>
                    <a:ext uri="{A12FA001-AC4F-418D-AE19-62706E023703}">
                      <ahyp:hlinkClr xmlns:ahyp="http://schemas.microsoft.com/office/drawing/2018/hyperlinkcolor" val="tx"/>
                    </a:ext>
                  </a:extLst>
                </a:hlinkClick>
              </a:rPr>
              <a:t>artsmark.org.uk/register</a:t>
            </a:r>
            <a:endParaRPr lang="en-US" b="1" dirty="0">
              <a:solidFill>
                <a:srgbClr val="27BDBE"/>
              </a:solidFill>
              <a:latin typeface="Arial"/>
              <a:ea typeface="+mj-ea"/>
            </a:endParaRPr>
          </a:p>
        </p:txBody>
      </p:sp>
      <p:sp>
        <p:nvSpPr>
          <p:cNvPr id="12" name="TextBox 11">
            <a:extLst>
              <a:ext uri="{FF2B5EF4-FFF2-40B4-BE49-F238E27FC236}">
                <a16:creationId xmlns:a16="http://schemas.microsoft.com/office/drawing/2014/main" id="{CEB1F010-C21F-4415-B369-1D33CB57C6BA}"/>
              </a:ext>
            </a:extLst>
          </p:cNvPr>
          <p:cNvSpPr txBox="1"/>
          <p:nvPr/>
        </p:nvSpPr>
        <p:spPr>
          <a:xfrm>
            <a:off x="7572882" y="9340627"/>
            <a:ext cx="6043612" cy="307777"/>
          </a:xfrm>
          <a:prstGeom prst="rect">
            <a:avLst/>
          </a:prstGeom>
          <a:noFill/>
        </p:spPr>
        <p:txBody>
          <a:bodyPr wrap="square" rtlCol="0">
            <a:spAutoFit/>
          </a:bodyPr>
          <a:lstStyle/>
          <a:p>
            <a:r>
              <a:rPr lang="en-GB" sz="1400" b="1" dirty="0">
                <a:latin typeface="+mj-lt"/>
                <a:cs typeface="Arial"/>
              </a:rPr>
              <a:t>Photo © Callum </a:t>
            </a:r>
            <a:r>
              <a:rPr lang="en-GB" sz="1400" b="1" dirty="0" err="1">
                <a:latin typeface="+mj-lt"/>
                <a:cs typeface="Arial"/>
              </a:rPr>
              <a:t>Mcmorran</a:t>
            </a:r>
            <a:r>
              <a:rPr lang="en-GB" sz="1400" b="1" dirty="0">
                <a:latin typeface="+mj-lt"/>
                <a:cs typeface="Arial"/>
              </a:rPr>
              <a:t> / LIPA Primary and High School</a:t>
            </a:r>
            <a:endParaRPr lang="en-US" sz="1400" b="1" dirty="0">
              <a:latin typeface="+mj-lt"/>
              <a:cs typeface="Arial"/>
            </a:endParaRPr>
          </a:p>
        </p:txBody>
      </p:sp>
      <p:sp>
        <p:nvSpPr>
          <p:cNvPr id="4" name="object 3">
            <a:extLst>
              <a:ext uri="{FF2B5EF4-FFF2-40B4-BE49-F238E27FC236}">
                <a16:creationId xmlns:a16="http://schemas.microsoft.com/office/drawing/2014/main" id="{4FC3654B-ACA9-53E2-66C5-9C33F7972035}"/>
              </a:ext>
            </a:extLst>
          </p:cNvPr>
          <p:cNvSpPr txBox="1">
            <a:spLocks/>
          </p:cNvSpPr>
          <p:nvPr/>
        </p:nvSpPr>
        <p:spPr>
          <a:xfrm>
            <a:off x="764135" y="4705355"/>
            <a:ext cx="7085139" cy="3813810"/>
          </a:xfrm>
          <a:prstGeom prst="roundRect">
            <a:avLst/>
          </a:prstGeom>
          <a:solidFill>
            <a:srgbClr val="3D287C"/>
          </a:solidFill>
        </p:spPr>
        <p:txBody>
          <a:bodyPr vert="horz" wrap="square" lIns="0" tIns="0" rIns="0" bIns="0" rtlCol="0" anchor="t">
            <a:spAutoFit/>
          </a:bodyPr>
          <a:lstStyle>
            <a:lvl1pPr marL="0">
              <a:defRPr sz="2800" b="0" i="0">
                <a:solidFill>
                  <a:srgbClr val="231F20"/>
                </a:solidFill>
                <a:latin typeface="+mn-lt"/>
                <a:ea typeface="+mn-ea"/>
                <a:cs typeface="Univers-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GB" b="1">
                <a:solidFill>
                  <a:schemeClr val="bg1"/>
                </a:solidFill>
                <a:ea typeface="+mn-lt"/>
                <a:cs typeface="+mn-lt"/>
              </a:rPr>
              <a:t>"Our </a:t>
            </a:r>
            <a:r>
              <a:rPr lang="en-GB" b="1" i="0" u="none" strike="noStrike" baseline="0" err="1">
                <a:solidFill>
                  <a:schemeClr val="bg1"/>
                </a:solidFill>
                <a:ea typeface="+mn-lt"/>
                <a:cs typeface="+mn-lt"/>
              </a:rPr>
              <a:t>Artsmark</a:t>
            </a:r>
            <a:r>
              <a:rPr lang="en-GB" b="1" i="0" u="none" strike="noStrike" baseline="0">
                <a:solidFill>
                  <a:schemeClr val="bg1"/>
                </a:solidFill>
                <a:ea typeface="+mn-lt"/>
                <a:cs typeface="+mn-lt"/>
              </a:rPr>
              <a:t> journey has been a </a:t>
            </a:r>
            <a:r>
              <a:rPr lang="en-GB" b="1">
                <a:solidFill>
                  <a:schemeClr val="bg1"/>
                </a:solidFill>
                <a:ea typeface="+mn-lt"/>
                <a:cs typeface="+mn-lt"/>
              </a:rPr>
              <a:t>great success. Staff are really seeing the difference that learning through being creative can make to pupil understanding </a:t>
            </a:r>
            <a:r>
              <a:rPr lang="en-GB" b="1" i="0" u="none" strike="noStrike" baseline="0">
                <a:solidFill>
                  <a:schemeClr val="bg1"/>
                </a:solidFill>
                <a:ea typeface="+mn-lt"/>
                <a:cs typeface="+mn-lt"/>
              </a:rPr>
              <a:t>and </a:t>
            </a:r>
            <a:r>
              <a:rPr lang="en-GB" b="1">
                <a:solidFill>
                  <a:schemeClr val="bg1"/>
                </a:solidFill>
                <a:ea typeface="+mn-lt"/>
                <a:cs typeface="+mn-lt"/>
              </a:rPr>
              <a:t>wellbeing." </a:t>
            </a:r>
            <a:endParaRPr lang="en-US" b="1">
              <a:solidFill>
                <a:schemeClr val="bg1"/>
              </a:solidFill>
              <a:ea typeface="+mn-lt"/>
              <a:cs typeface="+mn-lt"/>
            </a:endParaRPr>
          </a:p>
          <a:p>
            <a:pPr algn="ctr"/>
            <a:endParaRPr lang="en-GB" b="1">
              <a:solidFill>
                <a:schemeClr val="bg1"/>
              </a:solidFill>
              <a:ea typeface="+mn-lt"/>
              <a:cs typeface="+mn-lt"/>
            </a:endParaRPr>
          </a:p>
          <a:p>
            <a:pPr algn="ctr"/>
            <a:r>
              <a:rPr lang="en-GB">
                <a:solidFill>
                  <a:schemeClr val="bg1"/>
                </a:solidFill>
                <a:ea typeface="+mn-lt"/>
                <a:cs typeface="+mn-lt"/>
              </a:rPr>
              <a:t>Highfield Littleport Academy, </a:t>
            </a:r>
            <a:endParaRPr lang="en-US">
              <a:solidFill>
                <a:schemeClr val="bg1"/>
              </a:solidFill>
              <a:ea typeface="+mn-lt"/>
              <a:cs typeface="+mn-lt"/>
            </a:endParaRPr>
          </a:p>
          <a:p>
            <a:pPr algn="ctr"/>
            <a:r>
              <a:rPr lang="en-GB" err="1">
                <a:solidFill>
                  <a:schemeClr val="bg1"/>
                </a:solidFill>
                <a:ea typeface="+mn-lt"/>
                <a:cs typeface="+mn-lt"/>
              </a:rPr>
              <a:t>Artsmark</a:t>
            </a:r>
            <a:r>
              <a:rPr lang="en-GB">
                <a:solidFill>
                  <a:schemeClr val="bg1"/>
                </a:solidFill>
                <a:ea typeface="+mn-lt"/>
                <a:cs typeface="+mn-lt"/>
              </a:rPr>
              <a:t> Silver</a:t>
            </a:r>
            <a:endParaRPr lang="en-US">
              <a:solidFill>
                <a:schemeClr val="bg1"/>
              </a:solidFill>
            </a:endParaRPr>
          </a:p>
        </p:txBody>
      </p:sp>
      <p:pic>
        <p:nvPicPr>
          <p:cNvPr id="6" name="Picture 5" descr="A person and person wearing headphones&#10;&#10;Description automatically generated">
            <a:extLst>
              <a:ext uri="{FF2B5EF4-FFF2-40B4-BE49-F238E27FC236}">
                <a16:creationId xmlns:a16="http://schemas.microsoft.com/office/drawing/2014/main" id="{0BD2A43D-3518-D271-17E2-085E2269814B}"/>
              </a:ext>
            </a:extLst>
          </p:cNvPr>
          <p:cNvPicPr>
            <a:picLocks noChangeAspect="1"/>
          </p:cNvPicPr>
          <p:nvPr/>
        </p:nvPicPr>
        <p:blipFill rotWithShape="1">
          <a:blip r:embed="rId4"/>
          <a:srcRect l="16639" r="16639"/>
          <a:stretch/>
        </p:blipFill>
        <p:spPr>
          <a:xfrm>
            <a:off x="8342889" y="4556929"/>
            <a:ext cx="4151563" cy="4148603"/>
          </a:xfrm>
          <a:prstGeom prst="ellipse">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7BD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161" y="909147"/>
            <a:ext cx="11201400" cy="687705"/>
          </a:xfrm>
        </p:spPr>
        <p:txBody>
          <a:bodyPr/>
          <a:lstStyle/>
          <a:p>
            <a:r>
              <a:rPr lang="en-GB" dirty="0">
                <a:solidFill>
                  <a:schemeClr val="bg1"/>
                </a:solidFill>
                <a:latin typeface="Univers" panose="020B0503020202020204" pitchFamily="34" charset="0"/>
              </a:rPr>
              <a:t>Useful links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7334" y="-67827"/>
            <a:ext cx="7931829" cy="2641652"/>
          </a:xfrm>
          <a:prstGeom prst="rect">
            <a:avLst/>
          </a:prstGeom>
        </p:spPr>
      </p:pic>
      <p:pic>
        <p:nvPicPr>
          <p:cNvPr id="10" name="Picture 9">
            <a:extLst>
              <a:ext uri="{FF2B5EF4-FFF2-40B4-BE49-F238E27FC236}">
                <a16:creationId xmlns:a16="http://schemas.microsoft.com/office/drawing/2014/main" id="{54202ECC-CFCD-CEC8-AA3E-2C9774C52F31}"/>
              </a:ext>
            </a:extLst>
          </p:cNvPr>
          <p:cNvPicPr>
            <a:picLocks noChangeAspect="1"/>
          </p:cNvPicPr>
          <p:nvPr/>
        </p:nvPicPr>
        <p:blipFill>
          <a:blip r:embed="rId4">
            <a:extLst>
              <a:ext uri="{28A0092B-C50C-407E-A947-70E740481C1C}">
                <a14:useLocalDpi xmlns:a14="http://schemas.microsoft.com/office/drawing/2010/main" val="0"/>
              </a:ext>
            </a:extLst>
          </a:blip>
          <a:srcRect l="16671" r="16671"/>
          <a:stretch/>
        </p:blipFill>
        <p:spPr>
          <a:xfrm>
            <a:off x="7985695" y="4091131"/>
            <a:ext cx="5662469" cy="5662469"/>
          </a:xfrm>
          <a:prstGeom prst="ellipse">
            <a:avLst/>
          </a:prstGeom>
        </p:spPr>
      </p:pic>
      <p:sp>
        <p:nvSpPr>
          <p:cNvPr id="11" name="TextBox 10">
            <a:extLst>
              <a:ext uri="{FF2B5EF4-FFF2-40B4-BE49-F238E27FC236}">
                <a16:creationId xmlns:a16="http://schemas.microsoft.com/office/drawing/2014/main" id="{AAC7A882-2D86-9E65-B41F-0AAA07963FB0}"/>
              </a:ext>
            </a:extLst>
          </p:cNvPr>
          <p:cNvSpPr txBox="1"/>
          <p:nvPr/>
        </p:nvSpPr>
        <p:spPr>
          <a:xfrm>
            <a:off x="711610" y="9207758"/>
            <a:ext cx="5414962" cy="307777"/>
          </a:xfrm>
          <a:prstGeom prst="rect">
            <a:avLst/>
          </a:prstGeom>
          <a:noFill/>
        </p:spPr>
        <p:txBody>
          <a:bodyPr wrap="square" rtlCol="0">
            <a:spAutoFit/>
          </a:bodyPr>
          <a:lstStyle/>
          <a:p>
            <a:r>
              <a:rPr lang="en-GB" sz="1400" b="1" dirty="0">
                <a:solidFill>
                  <a:schemeClr val="bg1"/>
                </a:solidFill>
                <a:latin typeface="+mj-lt"/>
                <a:cs typeface="Arial"/>
              </a:rPr>
              <a:t>Photo © Matthew Tiller</a:t>
            </a:r>
            <a:endParaRPr lang="en-US" sz="1400" b="1" dirty="0">
              <a:solidFill>
                <a:schemeClr val="bg1"/>
              </a:solidFill>
              <a:latin typeface="+mj-lt"/>
              <a:cs typeface="Arial"/>
            </a:endParaRPr>
          </a:p>
        </p:txBody>
      </p:sp>
      <p:sp>
        <p:nvSpPr>
          <p:cNvPr id="13" name="Text Placeholder 12">
            <a:extLst>
              <a:ext uri="{FF2B5EF4-FFF2-40B4-BE49-F238E27FC236}">
                <a16:creationId xmlns:a16="http://schemas.microsoft.com/office/drawing/2014/main" id="{9CBF4A5A-9CB5-A4A2-64BA-48BB29BEDF9E}"/>
              </a:ext>
            </a:extLst>
          </p:cNvPr>
          <p:cNvSpPr>
            <a:spLocks noGrp="1"/>
          </p:cNvSpPr>
          <p:nvPr>
            <p:ph type="body" idx="1"/>
          </p:nvPr>
        </p:nvSpPr>
        <p:spPr>
          <a:xfrm>
            <a:off x="722161" y="2573825"/>
            <a:ext cx="8033912" cy="6894195"/>
          </a:xfrm>
        </p:spPr>
        <p:txBody>
          <a:bodyPr/>
          <a:lstStyle/>
          <a:p>
            <a:r>
              <a:rPr lang="en-GB" b="1" dirty="0">
                <a:solidFill>
                  <a:schemeClr val="bg1"/>
                </a:solidFill>
              </a:rPr>
              <a:t>Artsmark web pages:</a:t>
            </a:r>
          </a:p>
          <a:p>
            <a:r>
              <a:rPr lang="en-GB" dirty="0">
                <a:solidFill>
                  <a:schemeClr val="bg1"/>
                </a:solidFill>
                <a:hlinkClick r:id="rId5">
                  <a:extLst>
                    <a:ext uri="{A12FA001-AC4F-418D-AE19-62706E023703}">
                      <ahyp:hlinkClr xmlns:ahyp="http://schemas.microsoft.com/office/drawing/2018/hyperlinkcolor" val="tx"/>
                    </a:ext>
                  </a:extLst>
                </a:hlinkClick>
              </a:rPr>
              <a:t>www.artsmark.org.uk</a:t>
            </a:r>
            <a:endParaRPr lang="en-GB" dirty="0">
              <a:solidFill>
                <a:schemeClr val="bg1"/>
              </a:solidFill>
            </a:endParaRPr>
          </a:p>
          <a:p>
            <a:r>
              <a:rPr lang="en-GB" dirty="0">
                <a:solidFill>
                  <a:schemeClr val="bg1"/>
                </a:solidFill>
                <a:hlinkClick r:id="rId6">
                  <a:extLst>
                    <a:ext uri="{A12FA001-AC4F-418D-AE19-62706E023703}">
                      <ahyp:hlinkClr xmlns:ahyp="http://schemas.microsoft.com/office/drawing/2018/hyperlinkcolor" val="tx"/>
                    </a:ext>
                  </a:extLst>
                </a:hlinkClick>
              </a:rPr>
              <a:t>www.artsmark.org.uk/process</a:t>
            </a:r>
            <a:endParaRPr lang="en-GB" dirty="0">
              <a:solidFill>
                <a:schemeClr val="bg1"/>
              </a:solidFill>
            </a:endParaRPr>
          </a:p>
          <a:p>
            <a:r>
              <a:rPr lang="en-GB" dirty="0">
                <a:solidFill>
                  <a:schemeClr val="bg1"/>
                </a:solidFill>
                <a:hlinkClick r:id="rId7">
                  <a:extLst>
                    <a:ext uri="{A12FA001-AC4F-418D-AE19-62706E023703}">
                      <ahyp:hlinkClr xmlns:ahyp="http://schemas.microsoft.com/office/drawing/2018/hyperlinkcolor" val="tx"/>
                    </a:ext>
                  </a:extLst>
                </a:hlinkClick>
              </a:rPr>
              <a:t>www.artsmark.org.uk/register</a:t>
            </a:r>
            <a:endParaRPr lang="en-GB" dirty="0">
              <a:solidFill>
                <a:schemeClr val="bg1"/>
              </a:solidFill>
            </a:endParaRPr>
          </a:p>
          <a:p>
            <a:r>
              <a:rPr lang="en-GB" dirty="0">
                <a:solidFill>
                  <a:schemeClr val="bg1"/>
                </a:solidFill>
                <a:hlinkClick r:id="rId8">
                  <a:extLst>
                    <a:ext uri="{A12FA001-AC4F-418D-AE19-62706E023703}">
                      <ahyp:hlinkClr xmlns:ahyp="http://schemas.microsoft.com/office/drawing/2018/hyperlinkcolor" val="tx"/>
                    </a:ext>
                  </a:extLst>
                </a:hlinkClick>
              </a:rPr>
              <a:t>www.artsmark.org.uk/costs</a:t>
            </a:r>
            <a:endParaRPr lang="en-GB" dirty="0">
              <a:solidFill>
                <a:schemeClr val="bg1"/>
              </a:solidFill>
            </a:endParaRPr>
          </a:p>
          <a:p>
            <a:r>
              <a:rPr lang="en-GB" dirty="0">
                <a:solidFill>
                  <a:schemeClr val="bg1"/>
                </a:solidFill>
                <a:hlinkClick r:id="rId9">
                  <a:extLst>
                    <a:ext uri="{A12FA001-AC4F-418D-AE19-62706E023703}">
                      <ahyp:hlinkClr xmlns:ahyp="http://schemas.microsoft.com/office/drawing/2018/hyperlinkcolor" val="tx"/>
                    </a:ext>
                  </a:extLst>
                </a:hlinkClick>
              </a:rPr>
              <a:t>www.artsmark.org.uk/training</a:t>
            </a:r>
            <a:r>
              <a:rPr lang="en-GB" dirty="0">
                <a:solidFill>
                  <a:schemeClr val="bg1"/>
                </a:solidFill>
              </a:rPr>
              <a:t> </a:t>
            </a:r>
          </a:p>
          <a:p>
            <a:endParaRPr lang="en-GB" dirty="0">
              <a:solidFill>
                <a:schemeClr val="bg1"/>
              </a:solidFill>
            </a:endParaRPr>
          </a:p>
          <a:p>
            <a:r>
              <a:rPr lang="en-GB" b="1" dirty="0">
                <a:solidFill>
                  <a:schemeClr val="bg1"/>
                </a:solidFill>
              </a:rPr>
              <a:t>NGA e-learning module:</a:t>
            </a:r>
          </a:p>
          <a:p>
            <a:r>
              <a:rPr lang="en-GB" dirty="0">
                <a:solidFill>
                  <a:schemeClr val="bg1"/>
                </a:solidFill>
                <a:hlinkClick r:id="rId10">
                  <a:extLst>
                    <a:ext uri="{A12FA001-AC4F-418D-AE19-62706E023703}">
                      <ahyp:hlinkClr xmlns:ahyp="http://schemas.microsoft.com/office/drawing/2018/hyperlinkcolor" val="tx"/>
                    </a:ext>
                  </a:extLst>
                </a:hlinkClick>
              </a:rPr>
              <a:t>https://www.nga.org.uk/training/directory/arts-culture-creativity-improving-school-trust-curriculum/</a:t>
            </a:r>
            <a:endParaRPr lang="en-GB" dirty="0">
              <a:solidFill>
                <a:schemeClr val="bg1"/>
              </a:solidFill>
            </a:endParaRPr>
          </a:p>
          <a:p>
            <a:endParaRPr lang="en-GB" b="1" dirty="0">
              <a:solidFill>
                <a:schemeClr val="bg1"/>
              </a:solidFill>
            </a:endParaRPr>
          </a:p>
          <a:p>
            <a:r>
              <a:rPr lang="en-GB" b="1" dirty="0">
                <a:solidFill>
                  <a:schemeClr val="bg1"/>
                </a:solidFill>
              </a:rPr>
              <a:t>Cultural Learning Alliance reports: </a:t>
            </a:r>
          </a:p>
          <a:p>
            <a:r>
              <a:rPr lang="en-GB" sz="2800" dirty="0">
                <a:solidFill>
                  <a:schemeClr val="bg1"/>
                </a:solidFill>
                <a:effectLst/>
                <a:latin typeface="Segoe UI" panose="020B0502040204020203" pitchFamily="34" charset="0"/>
                <a:hlinkClick r:id="rId11">
                  <a:extLst>
                    <a:ext uri="{A12FA001-AC4F-418D-AE19-62706E023703}">
                      <ahyp:hlinkClr xmlns:ahyp="http://schemas.microsoft.com/office/drawing/2018/hyperlinkcolor" val="tx"/>
                    </a:ext>
                  </a:extLst>
                </a:hlinkClick>
              </a:rPr>
              <a:t>https://www.culturallearningalliance.org.uk</a:t>
            </a:r>
            <a:r>
              <a:rPr lang="en-GB" sz="2800" dirty="0">
                <a:solidFill>
                  <a:schemeClr val="bg1"/>
                </a:solidFill>
                <a:effectLst/>
                <a:latin typeface="Segoe UI" panose="020B0502040204020203" pitchFamily="34" charset="0"/>
              </a:rPr>
              <a:t> </a:t>
            </a:r>
            <a:endParaRPr lang="en-GB" b="1" dirty="0">
              <a:solidFill>
                <a:schemeClr val="bg1"/>
              </a:solidFill>
            </a:endParaRPr>
          </a:p>
          <a:p>
            <a:endParaRPr lang="en-GB" b="1"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289484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chor="t">
            <a:spAutoFit/>
          </a:bodyPr>
          <a:lstStyle/>
          <a:p>
            <a:pPr marL="12700">
              <a:tabLst>
                <a:tab pos="3042920" algn="l"/>
                <a:tab pos="3739515" algn="l"/>
              </a:tabLst>
            </a:pPr>
            <a:r>
              <a:rPr lang="en-GB" spc="-25">
                <a:latin typeface="Univers"/>
              </a:rPr>
              <a:t>What is </a:t>
            </a:r>
            <a:r>
              <a:rPr lang="en-GB" spc="-25" err="1">
                <a:latin typeface="Univers"/>
              </a:rPr>
              <a:t>Artsmark</a:t>
            </a:r>
            <a:r>
              <a:rPr lang="en-GB" spc="-25">
                <a:latin typeface="Univers"/>
              </a:rPr>
              <a:t>?</a:t>
            </a:r>
            <a:endParaRPr lang="en-GB" spc="-25">
              <a:latin typeface="Univers" panose="020B0503020202020204" pitchFamily="34" charset="0"/>
            </a:endParaRPr>
          </a:p>
        </p:txBody>
      </p:sp>
      <p:pic>
        <p:nvPicPr>
          <p:cNvPr id="3" name="Online Media 2" title="About Artsmark">
            <a:hlinkClick r:id="" action="ppaction://media"/>
            <a:extLst>
              <a:ext uri="{FF2B5EF4-FFF2-40B4-BE49-F238E27FC236}">
                <a16:creationId xmlns:a16="http://schemas.microsoft.com/office/drawing/2014/main" id="{82A250EF-1167-32BA-885E-D48F2C62BF5E}"/>
              </a:ext>
            </a:extLst>
          </p:cNvPr>
          <p:cNvPicPr>
            <a:picLocks noRot="1" noChangeAspect="1"/>
          </p:cNvPicPr>
          <p:nvPr>
            <a:videoFile r:link="rId1"/>
          </p:nvPr>
        </p:nvPicPr>
        <p:blipFill>
          <a:blip r:embed="rId4"/>
          <a:stretch>
            <a:fillRect/>
          </a:stretch>
        </p:blipFill>
        <p:spPr>
          <a:xfrm>
            <a:off x="2352960" y="5003555"/>
            <a:ext cx="8107640" cy="4605287"/>
          </a:xfrm>
          <a:custGeom>
            <a:avLst/>
            <a:gdLst>
              <a:gd name="connsiteX0" fmla="*/ 0 w 8107640"/>
              <a:gd name="connsiteY0" fmla="*/ 0 h 4605287"/>
              <a:gd name="connsiteX1" fmla="*/ 594560 w 8107640"/>
              <a:gd name="connsiteY1" fmla="*/ 0 h 4605287"/>
              <a:gd name="connsiteX2" fmla="*/ 1270197 w 8107640"/>
              <a:gd name="connsiteY2" fmla="*/ 0 h 4605287"/>
              <a:gd name="connsiteX3" fmla="*/ 2026910 w 8107640"/>
              <a:gd name="connsiteY3" fmla="*/ 0 h 4605287"/>
              <a:gd name="connsiteX4" fmla="*/ 2540394 w 8107640"/>
              <a:gd name="connsiteY4" fmla="*/ 0 h 4605287"/>
              <a:gd name="connsiteX5" fmla="*/ 3297107 w 8107640"/>
              <a:gd name="connsiteY5" fmla="*/ 0 h 4605287"/>
              <a:gd name="connsiteX6" fmla="*/ 4053820 w 8107640"/>
              <a:gd name="connsiteY6" fmla="*/ 0 h 4605287"/>
              <a:gd name="connsiteX7" fmla="*/ 4891609 w 8107640"/>
              <a:gd name="connsiteY7" fmla="*/ 0 h 4605287"/>
              <a:gd name="connsiteX8" fmla="*/ 5567246 w 8107640"/>
              <a:gd name="connsiteY8" fmla="*/ 0 h 4605287"/>
              <a:gd name="connsiteX9" fmla="*/ 5999654 w 8107640"/>
              <a:gd name="connsiteY9" fmla="*/ 0 h 4605287"/>
              <a:gd name="connsiteX10" fmla="*/ 6513137 w 8107640"/>
              <a:gd name="connsiteY10" fmla="*/ 0 h 4605287"/>
              <a:gd name="connsiteX11" fmla="*/ 7188774 w 8107640"/>
              <a:gd name="connsiteY11" fmla="*/ 0 h 4605287"/>
              <a:gd name="connsiteX12" fmla="*/ 8107640 w 8107640"/>
              <a:gd name="connsiteY12" fmla="*/ 0 h 4605287"/>
              <a:gd name="connsiteX13" fmla="*/ 8107640 w 8107640"/>
              <a:gd name="connsiteY13" fmla="*/ 703951 h 4605287"/>
              <a:gd name="connsiteX14" fmla="*/ 8107640 w 8107640"/>
              <a:gd name="connsiteY14" fmla="*/ 1407902 h 4605287"/>
              <a:gd name="connsiteX15" fmla="*/ 8107640 w 8107640"/>
              <a:gd name="connsiteY15" fmla="*/ 1973694 h 4605287"/>
              <a:gd name="connsiteX16" fmla="*/ 8107640 w 8107640"/>
              <a:gd name="connsiteY16" fmla="*/ 2723698 h 4605287"/>
              <a:gd name="connsiteX17" fmla="*/ 8107640 w 8107640"/>
              <a:gd name="connsiteY17" fmla="*/ 3473702 h 4605287"/>
              <a:gd name="connsiteX18" fmla="*/ 8107640 w 8107640"/>
              <a:gd name="connsiteY18" fmla="*/ 4605287 h 4605287"/>
              <a:gd name="connsiteX19" fmla="*/ 7269851 w 8107640"/>
              <a:gd name="connsiteY19" fmla="*/ 4605287 h 4605287"/>
              <a:gd name="connsiteX20" fmla="*/ 6675290 w 8107640"/>
              <a:gd name="connsiteY20" fmla="*/ 4605287 h 4605287"/>
              <a:gd name="connsiteX21" fmla="*/ 5837501 w 8107640"/>
              <a:gd name="connsiteY21" fmla="*/ 4605287 h 4605287"/>
              <a:gd name="connsiteX22" fmla="*/ 5405093 w 8107640"/>
              <a:gd name="connsiteY22" fmla="*/ 4605287 h 4605287"/>
              <a:gd name="connsiteX23" fmla="*/ 4972686 w 8107640"/>
              <a:gd name="connsiteY23" fmla="*/ 4605287 h 4605287"/>
              <a:gd name="connsiteX24" fmla="*/ 4134896 w 8107640"/>
              <a:gd name="connsiteY24" fmla="*/ 4605287 h 4605287"/>
              <a:gd name="connsiteX25" fmla="*/ 3540336 w 8107640"/>
              <a:gd name="connsiteY25" fmla="*/ 4605287 h 4605287"/>
              <a:gd name="connsiteX26" fmla="*/ 3026852 w 8107640"/>
              <a:gd name="connsiteY26" fmla="*/ 4605287 h 4605287"/>
              <a:gd name="connsiteX27" fmla="*/ 2351216 w 8107640"/>
              <a:gd name="connsiteY27" fmla="*/ 4605287 h 4605287"/>
              <a:gd name="connsiteX28" fmla="*/ 1513426 w 8107640"/>
              <a:gd name="connsiteY28" fmla="*/ 4605287 h 4605287"/>
              <a:gd name="connsiteX29" fmla="*/ 918866 w 8107640"/>
              <a:gd name="connsiteY29" fmla="*/ 4605287 h 4605287"/>
              <a:gd name="connsiteX30" fmla="*/ 0 w 8107640"/>
              <a:gd name="connsiteY30" fmla="*/ 4605287 h 4605287"/>
              <a:gd name="connsiteX31" fmla="*/ 0 w 8107640"/>
              <a:gd name="connsiteY31" fmla="*/ 4039495 h 4605287"/>
              <a:gd name="connsiteX32" fmla="*/ 0 w 8107640"/>
              <a:gd name="connsiteY32" fmla="*/ 3427649 h 4605287"/>
              <a:gd name="connsiteX33" fmla="*/ 0 w 8107640"/>
              <a:gd name="connsiteY33" fmla="*/ 2907910 h 4605287"/>
              <a:gd name="connsiteX34" fmla="*/ 0 w 8107640"/>
              <a:gd name="connsiteY34" fmla="*/ 2203959 h 4605287"/>
              <a:gd name="connsiteX35" fmla="*/ 0 w 8107640"/>
              <a:gd name="connsiteY35" fmla="*/ 1546061 h 4605287"/>
              <a:gd name="connsiteX36" fmla="*/ 0 w 8107640"/>
              <a:gd name="connsiteY36" fmla="*/ 934215 h 4605287"/>
              <a:gd name="connsiteX37" fmla="*/ 0 w 8107640"/>
              <a:gd name="connsiteY37" fmla="*/ 0 h 46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107640" h="4605287" fill="none" extrusionOk="0">
                <a:moveTo>
                  <a:pt x="0" y="0"/>
                </a:moveTo>
                <a:cubicBezTo>
                  <a:pt x="228652" y="28012"/>
                  <a:pt x="337822" y="-19702"/>
                  <a:pt x="594560" y="0"/>
                </a:cubicBezTo>
                <a:cubicBezTo>
                  <a:pt x="851298" y="19702"/>
                  <a:pt x="1116683" y="-24751"/>
                  <a:pt x="1270197" y="0"/>
                </a:cubicBezTo>
                <a:cubicBezTo>
                  <a:pt x="1423711" y="24751"/>
                  <a:pt x="1657153" y="-20988"/>
                  <a:pt x="2026910" y="0"/>
                </a:cubicBezTo>
                <a:cubicBezTo>
                  <a:pt x="2396667" y="20988"/>
                  <a:pt x="2359924" y="-22457"/>
                  <a:pt x="2540394" y="0"/>
                </a:cubicBezTo>
                <a:cubicBezTo>
                  <a:pt x="2720864" y="22457"/>
                  <a:pt x="2973215" y="33359"/>
                  <a:pt x="3297107" y="0"/>
                </a:cubicBezTo>
                <a:cubicBezTo>
                  <a:pt x="3620999" y="-33359"/>
                  <a:pt x="3750713" y="-24960"/>
                  <a:pt x="4053820" y="0"/>
                </a:cubicBezTo>
                <a:cubicBezTo>
                  <a:pt x="4356927" y="24960"/>
                  <a:pt x="4643791" y="-35591"/>
                  <a:pt x="4891609" y="0"/>
                </a:cubicBezTo>
                <a:cubicBezTo>
                  <a:pt x="5139427" y="35591"/>
                  <a:pt x="5339908" y="-8833"/>
                  <a:pt x="5567246" y="0"/>
                </a:cubicBezTo>
                <a:cubicBezTo>
                  <a:pt x="5794584" y="8833"/>
                  <a:pt x="5868018" y="4818"/>
                  <a:pt x="5999654" y="0"/>
                </a:cubicBezTo>
                <a:cubicBezTo>
                  <a:pt x="6131290" y="-4818"/>
                  <a:pt x="6373551" y="301"/>
                  <a:pt x="6513137" y="0"/>
                </a:cubicBezTo>
                <a:cubicBezTo>
                  <a:pt x="6652723" y="-301"/>
                  <a:pt x="7011366" y="15676"/>
                  <a:pt x="7188774" y="0"/>
                </a:cubicBezTo>
                <a:cubicBezTo>
                  <a:pt x="7366182" y="-15676"/>
                  <a:pt x="7706179" y="-37548"/>
                  <a:pt x="8107640" y="0"/>
                </a:cubicBezTo>
                <a:cubicBezTo>
                  <a:pt x="8094534" y="148414"/>
                  <a:pt x="8100302" y="446867"/>
                  <a:pt x="8107640" y="703951"/>
                </a:cubicBezTo>
                <a:cubicBezTo>
                  <a:pt x="8114978" y="961035"/>
                  <a:pt x="8141242" y="1089803"/>
                  <a:pt x="8107640" y="1407902"/>
                </a:cubicBezTo>
                <a:cubicBezTo>
                  <a:pt x="8074038" y="1726001"/>
                  <a:pt x="8095375" y="1856710"/>
                  <a:pt x="8107640" y="1973694"/>
                </a:cubicBezTo>
                <a:cubicBezTo>
                  <a:pt x="8119905" y="2090678"/>
                  <a:pt x="8103371" y="2552420"/>
                  <a:pt x="8107640" y="2723698"/>
                </a:cubicBezTo>
                <a:cubicBezTo>
                  <a:pt x="8111909" y="2894976"/>
                  <a:pt x="8144418" y="3187251"/>
                  <a:pt x="8107640" y="3473702"/>
                </a:cubicBezTo>
                <a:cubicBezTo>
                  <a:pt x="8070862" y="3760153"/>
                  <a:pt x="8076370" y="4204873"/>
                  <a:pt x="8107640" y="4605287"/>
                </a:cubicBezTo>
                <a:cubicBezTo>
                  <a:pt x="7882353" y="4613469"/>
                  <a:pt x="7581059" y="4640365"/>
                  <a:pt x="7269851" y="4605287"/>
                </a:cubicBezTo>
                <a:cubicBezTo>
                  <a:pt x="6958643" y="4570209"/>
                  <a:pt x="6958262" y="4599707"/>
                  <a:pt x="6675290" y="4605287"/>
                </a:cubicBezTo>
                <a:cubicBezTo>
                  <a:pt x="6392318" y="4610867"/>
                  <a:pt x="6246522" y="4625788"/>
                  <a:pt x="5837501" y="4605287"/>
                </a:cubicBezTo>
                <a:cubicBezTo>
                  <a:pt x="5428480" y="4584786"/>
                  <a:pt x="5589741" y="4594401"/>
                  <a:pt x="5405093" y="4605287"/>
                </a:cubicBezTo>
                <a:cubicBezTo>
                  <a:pt x="5220445" y="4616173"/>
                  <a:pt x="5096713" y="4625191"/>
                  <a:pt x="4972686" y="4605287"/>
                </a:cubicBezTo>
                <a:cubicBezTo>
                  <a:pt x="4848659" y="4585383"/>
                  <a:pt x="4411448" y="4621061"/>
                  <a:pt x="4134896" y="4605287"/>
                </a:cubicBezTo>
                <a:cubicBezTo>
                  <a:pt x="3858344" y="4589514"/>
                  <a:pt x="3683249" y="4623270"/>
                  <a:pt x="3540336" y="4605287"/>
                </a:cubicBezTo>
                <a:cubicBezTo>
                  <a:pt x="3397423" y="4587304"/>
                  <a:pt x="3234867" y="4618448"/>
                  <a:pt x="3026852" y="4605287"/>
                </a:cubicBezTo>
                <a:cubicBezTo>
                  <a:pt x="2818837" y="4592126"/>
                  <a:pt x="2576522" y="4588723"/>
                  <a:pt x="2351216" y="4605287"/>
                </a:cubicBezTo>
                <a:cubicBezTo>
                  <a:pt x="2125910" y="4621851"/>
                  <a:pt x="1885618" y="4639033"/>
                  <a:pt x="1513426" y="4605287"/>
                </a:cubicBezTo>
                <a:cubicBezTo>
                  <a:pt x="1141234" y="4571542"/>
                  <a:pt x="1211663" y="4632154"/>
                  <a:pt x="918866" y="4605287"/>
                </a:cubicBezTo>
                <a:cubicBezTo>
                  <a:pt x="626069" y="4578420"/>
                  <a:pt x="439780" y="4579114"/>
                  <a:pt x="0" y="4605287"/>
                </a:cubicBezTo>
                <a:cubicBezTo>
                  <a:pt x="-9096" y="4386397"/>
                  <a:pt x="-15762" y="4194952"/>
                  <a:pt x="0" y="4039495"/>
                </a:cubicBezTo>
                <a:cubicBezTo>
                  <a:pt x="15762" y="3884038"/>
                  <a:pt x="29054" y="3564647"/>
                  <a:pt x="0" y="3427649"/>
                </a:cubicBezTo>
                <a:cubicBezTo>
                  <a:pt x="-29054" y="3290651"/>
                  <a:pt x="-6406" y="3146679"/>
                  <a:pt x="0" y="2907910"/>
                </a:cubicBezTo>
                <a:cubicBezTo>
                  <a:pt x="6406" y="2669141"/>
                  <a:pt x="-13802" y="2483106"/>
                  <a:pt x="0" y="2203959"/>
                </a:cubicBezTo>
                <a:cubicBezTo>
                  <a:pt x="13802" y="1924812"/>
                  <a:pt x="-12317" y="1693041"/>
                  <a:pt x="0" y="1546061"/>
                </a:cubicBezTo>
                <a:cubicBezTo>
                  <a:pt x="12317" y="1399081"/>
                  <a:pt x="-12294" y="1098425"/>
                  <a:pt x="0" y="934215"/>
                </a:cubicBezTo>
                <a:cubicBezTo>
                  <a:pt x="12294" y="770005"/>
                  <a:pt x="8522" y="326545"/>
                  <a:pt x="0" y="0"/>
                </a:cubicBezTo>
                <a:close/>
              </a:path>
              <a:path w="8107640" h="4605287" stroke="0" extrusionOk="0">
                <a:moveTo>
                  <a:pt x="0" y="0"/>
                </a:moveTo>
                <a:cubicBezTo>
                  <a:pt x="196955" y="-19082"/>
                  <a:pt x="397121" y="4013"/>
                  <a:pt x="594560" y="0"/>
                </a:cubicBezTo>
                <a:cubicBezTo>
                  <a:pt x="791999" y="-4013"/>
                  <a:pt x="983953" y="-2979"/>
                  <a:pt x="1108044" y="0"/>
                </a:cubicBezTo>
                <a:cubicBezTo>
                  <a:pt x="1232135" y="2979"/>
                  <a:pt x="1390890" y="22149"/>
                  <a:pt x="1621528" y="0"/>
                </a:cubicBezTo>
                <a:cubicBezTo>
                  <a:pt x="1852166" y="-22149"/>
                  <a:pt x="1956880" y="-2467"/>
                  <a:pt x="2053935" y="0"/>
                </a:cubicBezTo>
                <a:cubicBezTo>
                  <a:pt x="2150990" y="2467"/>
                  <a:pt x="2392523" y="-4744"/>
                  <a:pt x="2486343" y="0"/>
                </a:cubicBezTo>
                <a:cubicBezTo>
                  <a:pt x="2580163" y="4744"/>
                  <a:pt x="2817421" y="-21476"/>
                  <a:pt x="2918750" y="0"/>
                </a:cubicBezTo>
                <a:cubicBezTo>
                  <a:pt x="3020079" y="21476"/>
                  <a:pt x="3305140" y="20913"/>
                  <a:pt x="3675463" y="0"/>
                </a:cubicBezTo>
                <a:cubicBezTo>
                  <a:pt x="4045786" y="-20913"/>
                  <a:pt x="3989150" y="-14944"/>
                  <a:pt x="4107871" y="0"/>
                </a:cubicBezTo>
                <a:cubicBezTo>
                  <a:pt x="4226592" y="14944"/>
                  <a:pt x="4475260" y="12880"/>
                  <a:pt x="4621355" y="0"/>
                </a:cubicBezTo>
                <a:cubicBezTo>
                  <a:pt x="4767450" y="-12880"/>
                  <a:pt x="4897998" y="-24736"/>
                  <a:pt x="5134839" y="0"/>
                </a:cubicBezTo>
                <a:cubicBezTo>
                  <a:pt x="5371680" y="24736"/>
                  <a:pt x="5611992" y="14058"/>
                  <a:pt x="5972628" y="0"/>
                </a:cubicBezTo>
                <a:cubicBezTo>
                  <a:pt x="6333264" y="-14058"/>
                  <a:pt x="6289339" y="-2023"/>
                  <a:pt x="6405036" y="0"/>
                </a:cubicBezTo>
                <a:cubicBezTo>
                  <a:pt x="6520733" y="2023"/>
                  <a:pt x="6710224" y="-550"/>
                  <a:pt x="6837443" y="0"/>
                </a:cubicBezTo>
                <a:cubicBezTo>
                  <a:pt x="6964662" y="550"/>
                  <a:pt x="7844445" y="24905"/>
                  <a:pt x="8107640" y="0"/>
                </a:cubicBezTo>
                <a:cubicBezTo>
                  <a:pt x="8127025" y="262478"/>
                  <a:pt x="8108387" y="371232"/>
                  <a:pt x="8107640" y="565792"/>
                </a:cubicBezTo>
                <a:cubicBezTo>
                  <a:pt x="8106893" y="760352"/>
                  <a:pt x="8082122" y="1016397"/>
                  <a:pt x="8107640" y="1269743"/>
                </a:cubicBezTo>
                <a:cubicBezTo>
                  <a:pt x="8133158" y="1523089"/>
                  <a:pt x="8092842" y="1551445"/>
                  <a:pt x="8107640" y="1789483"/>
                </a:cubicBezTo>
                <a:cubicBezTo>
                  <a:pt x="8122438" y="2027521"/>
                  <a:pt x="8113957" y="2384019"/>
                  <a:pt x="8107640" y="2539487"/>
                </a:cubicBezTo>
                <a:cubicBezTo>
                  <a:pt x="8101323" y="2694955"/>
                  <a:pt x="8086999" y="2970153"/>
                  <a:pt x="8107640" y="3151332"/>
                </a:cubicBezTo>
                <a:cubicBezTo>
                  <a:pt x="8128281" y="3332512"/>
                  <a:pt x="8107401" y="3438497"/>
                  <a:pt x="8107640" y="3717125"/>
                </a:cubicBezTo>
                <a:cubicBezTo>
                  <a:pt x="8107879" y="3995753"/>
                  <a:pt x="8096003" y="4317502"/>
                  <a:pt x="8107640" y="4605287"/>
                </a:cubicBezTo>
                <a:cubicBezTo>
                  <a:pt x="7978762" y="4622388"/>
                  <a:pt x="7790825" y="4619455"/>
                  <a:pt x="7675233" y="4605287"/>
                </a:cubicBezTo>
                <a:cubicBezTo>
                  <a:pt x="7559641" y="4591119"/>
                  <a:pt x="7256392" y="4576391"/>
                  <a:pt x="6999596" y="4605287"/>
                </a:cubicBezTo>
                <a:cubicBezTo>
                  <a:pt x="6742800" y="4634183"/>
                  <a:pt x="6588149" y="4629385"/>
                  <a:pt x="6323959" y="4605287"/>
                </a:cubicBezTo>
                <a:cubicBezTo>
                  <a:pt x="6059769" y="4581189"/>
                  <a:pt x="5882141" y="4585244"/>
                  <a:pt x="5567246" y="4605287"/>
                </a:cubicBezTo>
                <a:cubicBezTo>
                  <a:pt x="5252351" y="4625330"/>
                  <a:pt x="5119444" y="4641953"/>
                  <a:pt x="4729457" y="4605287"/>
                </a:cubicBezTo>
                <a:cubicBezTo>
                  <a:pt x="4339470" y="4568621"/>
                  <a:pt x="4393542" y="4622526"/>
                  <a:pt x="4215973" y="4605287"/>
                </a:cubicBezTo>
                <a:cubicBezTo>
                  <a:pt x="4038404" y="4588048"/>
                  <a:pt x="3733319" y="4636873"/>
                  <a:pt x="3378183" y="4605287"/>
                </a:cubicBezTo>
                <a:cubicBezTo>
                  <a:pt x="3023047" y="4573702"/>
                  <a:pt x="3147979" y="4619956"/>
                  <a:pt x="2945776" y="4605287"/>
                </a:cubicBezTo>
                <a:cubicBezTo>
                  <a:pt x="2743573" y="4590618"/>
                  <a:pt x="2627755" y="4618656"/>
                  <a:pt x="2513368" y="4605287"/>
                </a:cubicBezTo>
                <a:cubicBezTo>
                  <a:pt x="2398981" y="4591918"/>
                  <a:pt x="2084952" y="4641109"/>
                  <a:pt x="1756655" y="4605287"/>
                </a:cubicBezTo>
                <a:cubicBezTo>
                  <a:pt x="1428358" y="4569465"/>
                  <a:pt x="1511336" y="4599523"/>
                  <a:pt x="1324248" y="4605287"/>
                </a:cubicBezTo>
                <a:cubicBezTo>
                  <a:pt x="1137160" y="4611051"/>
                  <a:pt x="925641" y="4586969"/>
                  <a:pt x="729688" y="4605287"/>
                </a:cubicBezTo>
                <a:cubicBezTo>
                  <a:pt x="533735" y="4623605"/>
                  <a:pt x="155414" y="4577796"/>
                  <a:pt x="0" y="4605287"/>
                </a:cubicBezTo>
                <a:cubicBezTo>
                  <a:pt x="20683" y="4475541"/>
                  <a:pt x="9872" y="4312017"/>
                  <a:pt x="0" y="4085547"/>
                </a:cubicBezTo>
                <a:cubicBezTo>
                  <a:pt x="-9872" y="3859077"/>
                  <a:pt x="20762" y="3778965"/>
                  <a:pt x="0" y="3519755"/>
                </a:cubicBezTo>
                <a:cubicBezTo>
                  <a:pt x="-20762" y="3260545"/>
                  <a:pt x="4916" y="3012419"/>
                  <a:pt x="0" y="2769751"/>
                </a:cubicBezTo>
                <a:cubicBezTo>
                  <a:pt x="-4916" y="2527083"/>
                  <a:pt x="3523" y="2416501"/>
                  <a:pt x="0" y="2203959"/>
                </a:cubicBezTo>
                <a:cubicBezTo>
                  <a:pt x="-3523" y="1991417"/>
                  <a:pt x="-30449" y="1716386"/>
                  <a:pt x="0" y="1546061"/>
                </a:cubicBezTo>
                <a:cubicBezTo>
                  <a:pt x="30449" y="1375736"/>
                  <a:pt x="-35515" y="1071352"/>
                  <a:pt x="0" y="796057"/>
                </a:cubicBezTo>
                <a:cubicBezTo>
                  <a:pt x="35515" y="520762"/>
                  <a:pt x="9371" y="315506"/>
                  <a:pt x="0" y="0"/>
                </a:cubicBezTo>
                <a:close/>
              </a:path>
            </a:pathLst>
          </a:custGeom>
          <a:ln w="57150">
            <a:solidFill>
              <a:schemeClr val="tx1"/>
            </a:solidFill>
            <a:extLst>
              <a:ext uri="{C807C97D-BFC1-408E-A445-0C87EB9F89A2}">
                <ask:lineSketchStyleProps xmlns:ask="http://schemas.microsoft.com/office/drawing/2018/sketchyshapes" sd="3499211612">
                  <a:prstGeom prst="rect">
                    <a:avLst/>
                  </a:prstGeom>
                  <ask:type>
                    <ask:lineSketchFreehand/>
                  </ask:type>
                </ask:lineSketchStyleProps>
              </a:ext>
            </a:extLst>
          </a:ln>
        </p:spPr>
      </p:pic>
      <p:sp>
        <p:nvSpPr>
          <p:cNvPr id="5" name="object 3">
            <a:extLst>
              <a:ext uri="{FF2B5EF4-FFF2-40B4-BE49-F238E27FC236}">
                <a16:creationId xmlns:a16="http://schemas.microsoft.com/office/drawing/2014/main" id="{0B5D74E9-4DF6-6250-03CB-C258093C5649}"/>
              </a:ext>
            </a:extLst>
          </p:cNvPr>
          <p:cNvSpPr txBox="1">
            <a:spLocks noGrp="1"/>
          </p:cNvSpPr>
          <p:nvPr>
            <p:ph type="body" idx="1"/>
          </p:nvPr>
        </p:nvSpPr>
        <p:spPr>
          <a:xfrm>
            <a:off x="901700" y="2007542"/>
            <a:ext cx="11398196" cy="2585323"/>
          </a:xfrm>
          <a:prstGeom prst="rect">
            <a:avLst/>
          </a:prstGeom>
        </p:spPr>
        <p:txBody>
          <a:bodyPr vert="horz" wrap="square" lIns="0" tIns="0" rIns="0" bIns="0" rtlCol="0" anchor="t">
            <a:spAutoFit/>
          </a:bodyPr>
          <a:lstStyle/>
          <a:p>
            <a:pPr marL="457200" indent="-457200" algn="l">
              <a:buFont typeface="Arial"/>
              <a:buChar char="•"/>
            </a:pPr>
            <a:r>
              <a:rPr lang="en-GB" dirty="0">
                <a:solidFill>
                  <a:srgbClr val="000000"/>
                </a:solidFill>
                <a:ea typeface="+mn-lt"/>
                <a:cs typeface="+mn-lt"/>
              </a:rPr>
              <a:t>Artsmark empowers teachers with the skills they need to embed arts, culture and creativity across the whole curriculum. </a:t>
            </a:r>
            <a:endParaRPr lang="en-US" dirty="0"/>
          </a:p>
          <a:p>
            <a:pPr marL="457200" indent="-457200" algn="l">
              <a:buFont typeface="Arial"/>
              <a:buChar char="•"/>
            </a:pPr>
            <a:endParaRPr lang="en-GB" dirty="0">
              <a:solidFill>
                <a:srgbClr val="000000"/>
              </a:solidFill>
              <a:latin typeface="Arial"/>
              <a:cs typeface="Arial"/>
            </a:endParaRPr>
          </a:p>
          <a:p>
            <a:pPr marL="457200" indent="-457200" algn="l">
              <a:buFont typeface="Arial"/>
              <a:buChar char="•"/>
            </a:pPr>
            <a:r>
              <a:rPr lang="en-GB" b="0" i="0" dirty="0">
                <a:solidFill>
                  <a:srgbClr val="000000"/>
                </a:solidFill>
                <a:effectLst/>
                <a:latin typeface="Arial"/>
              </a:rPr>
              <a:t>Schools are recognised for their exceptional commitment to creativity with the </a:t>
            </a:r>
            <a:r>
              <a:rPr lang="en-GB" b="1" i="0" u="sng" dirty="0">
                <a:solidFill>
                  <a:srgbClr val="27BDBE"/>
                </a:solidFill>
                <a:effectLst/>
                <a:latin typeface="Arial"/>
                <a:hlinkClick r:id="rId5">
                  <a:extLst>
                    <a:ext uri="{A12FA001-AC4F-418D-AE19-62706E023703}">
                      <ahyp:hlinkClr xmlns:ahyp="http://schemas.microsoft.com/office/drawing/2018/hyperlinkcolor" val="tx"/>
                    </a:ext>
                  </a:extLst>
                </a:hlinkClick>
              </a:rPr>
              <a:t>Artsmark Award</a:t>
            </a:r>
            <a:r>
              <a:rPr lang="en-GB" b="0" i="0" dirty="0">
                <a:solidFill>
                  <a:srgbClr val="000000"/>
                </a:solidFill>
                <a:effectLst/>
                <a:latin typeface="Arial"/>
              </a:rPr>
              <a:t>, accredited by Arts Council England – the only award for arts and cultural provision in England</a:t>
            </a:r>
            <a:r>
              <a:rPr lang="en-GB" dirty="0">
                <a:solidFill>
                  <a:srgbClr val="000000"/>
                </a:solidFill>
                <a:latin typeface="Arial"/>
              </a:rPr>
              <a:t>.</a:t>
            </a:r>
            <a:endParaRPr lang="en-GB" dirty="0">
              <a:latin typeface="Arial"/>
            </a:endParaRPr>
          </a:p>
        </p:txBody>
      </p:sp>
    </p:spTree>
    <p:extLst>
      <p:ext uri="{BB962C8B-B14F-4D97-AF65-F5344CB8AC3E}">
        <p14:creationId xmlns:p14="http://schemas.microsoft.com/office/powerpoint/2010/main" val="56458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black shirts holding hands in the air&#10;&#10;Description automatically generated">
            <a:extLst>
              <a:ext uri="{FF2B5EF4-FFF2-40B4-BE49-F238E27FC236}">
                <a16:creationId xmlns:a16="http://schemas.microsoft.com/office/drawing/2014/main" id="{505FDFF0-47A5-4249-8517-370CFE617627}"/>
              </a:ext>
            </a:extLst>
          </p:cNvPr>
          <p:cNvPicPr>
            <a:picLocks noChangeAspect="1"/>
          </p:cNvPicPr>
          <p:nvPr/>
        </p:nvPicPr>
        <p:blipFill>
          <a:blip r:embed="rId3"/>
          <a:srcRect l="16667" r="16667"/>
          <a:stretch/>
        </p:blipFill>
        <p:spPr>
          <a:xfrm>
            <a:off x="7537048" y="4294174"/>
            <a:ext cx="5458997" cy="5458997"/>
          </a:xfrm>
          <a:prstGeom prst="ellipse">
            <a:avLst/>
          </a:prstGeom>
        </p:spPr>
      </p:pic>
      <p:sp>
        <p:nvSpPr>
          <p:cNvPr id="2" name="object 2"/>
          <p:cNvSpPr txBox="1">
            <a:spLocks noGrp="1"/>
          </p:cNvSpPr>
          <p:nvPr>
            <p:ph type="title"/>
          </p:nvPr>
        </p:nvSpPr>
        <p:spPr>
          <a:prstGeom prst="rect">
            <a:avLst/>
          </a:prstGeom>
        </p:spPr>
        <p:txBody>
          <a:bodyPr vert="horz" wrap="square" lIns="0" tIns="0" rIns="0" bIns="0" rtlCol="0" anchor="t">
            <a:spAutoFit/>
          </a:bodyPr>
          <a:lstStyle/>
          <a:p>
            <a:pPr marL="12700">
              <a:lnSpc>
                <a:spcPct val="100000"/>
              </a:lnSpc>
              <a:tabLst>
                <a:tab pos="1469390" algn="l"/>
              </a:tabLst>
            </a:pPr>
            <a:r>
              <a:rPr lang="en-GB">
                <a:latin typeface="Univers"/>
              </a:rPr>
              <a:t>Why </a:t>
            </a:r>
            <a:r>
              <a:rPr lang="en-GB" err="1">
                <a:latin typeface="Univers"/>
              </a:rPr>
              <a:t>Artsmark</a:t>
            </a:r>
            <a:r>
              <a:rPr lang="en-GB">
                <a:latin typeface="Univers"/>
              </a:rPr>
              <a:t>?</a:t>
            </a:r>
          </a:p>
        </p:txBody>
      </p:sp>
      <p:sp>
        <p:nvSpPr>
          <p:cNvPr id="8" name="object 3"/>
          <p:cNvSpPr txBox="1">
            <a:spLocks noGrp="1"/>
          </p:cNvSpPr>
          <p:nvPr>
            <p:ph type="body" idx="1"/>
          </p:nvPr>
        </p:nvSpPr>
        <p:spPr>
          <a:xfrm>
            <a:off x="902074" y="2433134"/>
            <a:ext cx="9011043" cy="6032421"/>
          </a:xfrm>
          <a:prstGeom prst="rect">
            <a:avLst/>
          </a:prstGeom>
        </p:spPr>
        <p:txBody>
          <a:bodyPr vert="horz" wrap="square" lIns="0" tIns="0" rIns="0" bIns="0" rtlCol="0" anchor="t">
            <a:spAutoFit/>
          </a:bodyPr>
          <a:lstStyle/>
          <a:p>
            <a:pPr marL="457200" indent="-457200" algn="l">
              <a:buFont typeface="Arial" panose="020B0604020202020204" pitchFamily="34" charset="0"/>
              <a:buChar char="•"/>
            </a:pPr>
            <a:r>
              <a:rPr lang="en-GB">
                <a:solidFill>
                  <a:srgbClr val="000000"/>
                </a:solidFill>
                <a:latin typeface="Arial"/>
              </a:rPr>
              <a:t>Over</a:t>
            </a:r>
            <a:r>
              <a:rPr lang="en-GB" b="0" i="0">
                <a:solidFill>
                  <a:srgbClr val="000000"/>
                </a:solidFill>
                <a:effectLst/>
                <a:latin typeface="Arial"/>
              </a:rPr>
              <a:t> 20 years’ experience transforming schools through arts and culture</a:t>
            </a:r>
          </a:p>
          <a:p>
            <a:pPr algn="l"/>
            <a:endParaRPr lang="en-GB" b="0" i="0">
              <a:solidFill>
                <a:srgbClr val="000000"/>
              </a:solidFill>
              <a:effectLst/>
              <a:latin typeface="Arial"/>
            </a:endParaRPr>
          </a:p>
          <a:p>
            <a:pPr marL="457200" indent="-457200" algn="l">
              <a:buFont typeface="Arial" panose="020B0604020202020204" pitchFamily="34" charset="0"/>
              <a:buChar char="•"/>
            </a:pPr>
            <a:r>
              <a:rPr lang="en-GB">
                <a:solidFill>
                  <a:srgbClr val="000000"/>
                </a:solidFill>
                <a:latin typeface="Arial"/>
              </a:rPr>
              <a:t>World-leading </a:t>
            </a:r>
            <a:r>
              <a:rPr lang="en-GB" b="0" i="0">
                <a:solidFill>
                  <a:srgbClr val="000000"/>
                </a:solidFill>
                <a:effectLst/>
                <a:latin typeface="Arial"/>
              </a:rPr>
              <a:t>teacher CPD delivered by Goldsmiths</a:t>
            </a:r>
            <a:r>
              <a:rPr lang="en-GB">
                <a:solidFill>
                  <a:srgbClr val="000000"/>
                </a:solidFill>
                <a:latin typeface="Arial"/>
              </a:rPr>
              <a:t>, University of London </a:t>
            </a:r>
            <a:endParaRPr lang="en-GB" b="0" i="0">
              <a:solidFill>
                <a:srgbClr val="000000"/>
              </a:solidFill>
              <a:effectLst/>
              <a:latin typeface="Arial"/>
            </a:endParaRPr>
          </a:p>
          <a:p>
            <a:pPr marL="457200" indent="-457200" algn="l">
              <a:buFont typeface="Arial" panose="020B0604020202020204" pitchFamily="34" charset="0"/>
              <a:buChar char="•"/>
            </a:pPr>
            <a:endParaRPr lang="en-GB">
              <a:solidFill>
                <a:srgbClr val="000000"/>
              </a:solidFill>
              <a:latin typeface="Arial"/>
            </a:endParaRPr>
          </a:p>
          <a:p>
            <a:pPr marL="457200" indent="-457200" algn="l">
              <a:buFont typeface="Arial" panose="020B0604020202020204" pitchFamily="34" charset="0"/>
              <a:buChar char="•"/>
            </a:pPr>
            <a:r>
              <a:rPr lang="en-GB">
                <a:solidFill>
                  <a:srgbClr val="000000"/>
                </a:solidFill>
                <a:latin typeface="Arial"/>
              </a:rPr>
              <a:t>Inspiring</a:t>
            </a:r>
            <a:r>
              <a:rPr lang="en-GB" b="0" i="0">
                <a:solidFill>
                  <a:srgbClr val="000000"/>
                </a:solidFill>
                <a:effectLst/>
                <a:latin typeface="Arial"/>
              </a:rPr>
              <a:t> nearly two million pupils across 4,000 schools every year</a:t>
            </a:r>
            <a:endParaRPr lang="en-GB" b="0" i="0">
              <a:effectLst/>
              <a:latin typeface="Arial"/>
              <a:cs typeface="Arial"/>
            </a:endParaRPr>
          </a:p>
          <a:p>
            <a:pPr marL="457200" indent="-457200" algn="l">
              <a:buFont typeface="Arial" panose="020B0604020202020204" pitchFamily="34" charset="0"/>
              <a:buChar char="•"/>
              <a:tabLst>
                <a:tab pos="457200" algn="l"/>
              </a:tabLst>
            </a:pPr>
            <a:endParaRPr lang="en-GB">
              <a:solidFill>
                <a:srgbClr val="000000"/>
              </a:solidFill>
              <a:latin typeface="Arial"/>
              <a:cs typeface="Arial"/>
            </a:endParaRPr>
          </a:p>
          <a:p>
            <a:pPr marL="457200" indent="-457200" algn="l">
              <a:buFont typeface="Arial" panose="020B0604020202020204" pitchFamily="34" charset="0"/>
              <a:buChar char="•"/>
              <a:tabLst>
                <a:tab pos="457200" algn="l"/>
              </a:tabLst>
            </a:pPr>
            <a:r>
              <a:rPr lang="en-GB">
                <a:solidFill>
                  <a:srgbClr val="000000"/>
                </a:solidFill>
                <a:latin typeface="Arial"/>
                <a:cs typeface="Arial"/>
              </a:rPr>
              <a:t>A flexible framework that fits around </a:t>
            </a:r>
            <a:endParaRPr lang="en-GB">
              <a:latin typeface="Arial"/>
              <a:cs typeface="Arial"/>
            </a:endParaRPr>
          </a:p>
          <a:p>
            <a:pPr algn="l">
              <a:tabLst>
                <a:tab pos="457200" algn="l"/>
              </a:tabLst>
            </a:pPr>
            <a:r>
              <a:rPr lang="en-GB">
                <a:solidFill>
                  <a:srgbClr val="000000"/>
                </a:solidFill>
                <a:latin typeface="Arial"/>
                <a:cs typeface="Arial"/>
              </a:rPr>
              <a:t>  school planning cycles with only </a:t>
            </a:r>
            <a:endParaRPr lang="en-GB">
              <a:latin typeface="Arial"/>
              <a:cs typeface="Arial"/>
            </a:endParaRPr>
          </a:p>
          <a:p>
            <a:pPr algn="l">
              <a:tabLst>
                <a:tab pos="457200" algn="l"/>
              </a:tabLst>
            </a:pPr>
            <a:r>
              <a:rPr lang="en-GB">
                <a:solidFill>
                  <a:srgbClr val="000000"/>
                </a:solidFill>
                <a:latin typeface="Arial"/>
                <a:cs typeface="Arial"/>
              </a:rPr>
              <a:t>  two documents to submit. </a:t>
            </a:r>
            <a:endParaRPr lang="en-GB"/>
          </a:p>
          <a:p>
            <a:pPr marL="457200" indent="-457200" algn="l">
              <a:lnSpc>
                <a:spcPct val="100000"/>
              </a:lnSpc>
              <a:buFont typeface="Arial" panose="020B0604020202020204" pitchFamily="34" charset="0"/>
              <a:buChar char="•"/>
              <a:tabLst>
                <a:tab pos="457200" algn="l"/>
              </a:tabLst>
            </a:pPr>
            <a:endParaRPr lang="en-GB">
              <a:solidFill>
                <a:srgbClr val="000000"/>
              </a:solidFill>
              <a:latin typeface="Arial" panose="020B0604020202020204" pitchFamily="34" charset="0"/>
              <a:cs typeface="Arial" panose="020B0604020202020204" pitchFamily="34" charset="0"/>
            </a:endParaRPr>
          </a:p>
          <a:p>
            <a:pPr marL="12700">
              <a:tabLst>
                <a:tab pos="457200" algn="l"/>
              </a:tabLst>
            </a:pPr>
            <a:endParaRPr lang="en-GB" b="1" spc="-45">
              <a:solidFill>
                <a:srgbClr val="27BDBE"/>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417EC6F-E7A8-420D-96A2-EC217F02C293}"/>
              </a:ext>
            </a:extLst>
          </p:cNvPr>
          <p:cNvSpPr txBox="1"/>
          <p:nvPr/>
        </p:nvSpPr>
        <p:spPr>
          <a:xfrm>
            <a:off x="603766" y="9157890"/>
            <a:ext cx="5090789" cy="307777"/>
          </a:xfrm>
          <a:prstGeom prst="rect">
            <a:avLst/>
          </a:prstGeom>
          <a:noFill/>
        </p:spPr>
        <p:txBody>
          <a:bodyPr wrap="square" rtlCol="0">
            <a:spAutoFit/>
          </a:bodyPr>
          <a:lstStyle/>
          <a:p>
            <a:r>
              <a:rPr lang="en-GB" sz="1400" b="1" dirty="0">
                <a:latin typeface="+mj-lt"/>
                <a:cs typeface="Arial"/>
              </a:rPr>
              <a:t>Photo © </a:t>
            </a:r>
            <a:r>
              <a:rPr lang="en-GB" sz="1400" b="1" dirty="0" err="1">
                <a:latin typeface="+mj-lt"/>
                <a:cs typeface="Arial"/>
              </a:rPr>
              <a:t>Canteencreate</a:t>
            </a:r>
            <a:r>
              <a:rPr lang="en-GB" sz="1400" b="1" dirty="0">
                <a:latin typeface="+mj-lt"/>
                <a:cs typeface="Arial"/>
              </a:rPr>
              <a:t> / LIPA Primary and High School</a:t>
            </a:r>
            <a:endParaRPr lang="en-US" sz="1400" b="1" dirty="0">
              <a:latin typeface="+mj-lt"/>
              <a:cs typeface="Arial"/>
            </a:endParaRPr>
          </a:p>
        </p:txBody>
      </p:sp>
    </p:spTree>
    <p:extLst>
      <p:ext uri="{BB962C8B-B14F-4D97-AF65-F5344CB8AC3E}">
        <p14:creationId xmlns:p14="http://schemas.microsoft.com/office/powerpoint/2010/main" val="2829075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7BD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161" y="909147"/>
            <a:ext cx="11201400" cy="687705"/>
          </a:xfrm>
        </p:spPr>
        <p:txBody>
          <a:bodyPr/>
          <a:lstStyle/>
          <a:p>
            <a:r>
              <a:rPr lang="en-GB" dirty="0">
                <a:solidFill>
                  <a:schemeClr val="bg1"/>
                </a:solidFill>
                <a:latin typeface="Univers" panose="020B0503020202020204" pitchFamily="34" charset="0"/>
              </a:rPr>
              <a:t>Transforming schools</a:t>
            </a:r>
          </a:p>
        </p:txBody>
      </p:sp>
      <p:sp>
        <p:nvSpPr>
          <p:cNvPr id="3" name="Text Placeholder 2"/>
          <p:cNvSpPr>
            <a:spLocks noGrp="1"/>
          </p:cNvSpPr>
          <p:nvPr>
            <p:ph type="body" idx="1"/>
          </p:nvPr>
        </p:nvSpPr>
        <p:spPr>
          <a:xfrm>
            <a:off x="728171" y="2808867"/>
            <a:ext cx="5774229" cy="3262432"/>
          </a:xfrm>
        </p:spPr>
        <p:txBody>
          <a:bodyPr wrap="square" lIns="0" tIns="0" rIns="0" bIns="0" anchor="t">
            <a:spAutoFit/>
          </a:bodyPr>
          <a:lstStyle/>
          <a:p>
            <a:pPr algn="l"/>
            <a:r>
              <a:rPr lang="en-GB" sz="3600" b="1" i="0" err="1">
                <a:solidFill>
                  <a:schemeClr val="bg1"/>
                </a:solidFill>
                <a:effectLst/>
                <a:latin typeface="Univers"/>
              </a:rPr>
              <a:t>Artsmark</a:t>
            </a:r>
            <a:r>
              <a:rPr lang="en-GB" sz="3600" b="1" i="0">
                <a:solidFill>
                  <a:schemeClr val="bg1"/>
                </a:solidFill>
                <a:effectLst/>
                <a:latin typeface="Univers"/>
              </a:rPr>
              <a:t> transforms whole schools and their local communities </a:t>
            </a:r>
            <a:r>
              <a:rPr lang="en-GB" sz="3600" b="1">
                <a:solidFill>
                  <a:schemeClr val="bg1"/>
                </a:solidFill>
                <a:latin typeface="Univers"/>
              </a:rPr>
              <a:t>through </a:t>
            </a:r>
            <a:r>
              <a:rPr lang="en-GB" sz="3600" b="1" i="0">
                <a:solidFill>
                  <a:schemeClr val="bg1"/>
                </a:solidFill>
                <a:effectLst/>
                <a:latin typeface="Univers"/>
              </a:rPr>
              <a:t>creativity</a:t>
            </a:r>
          </a:p>
          <a:p>
            <a:pPr algn="l"/>
            <a:endParaRPr lang="en-GB" sz="3600" b="0" i="0" dirty="0">
              <a:solidFill>
                <a:schemeClr val="bg1"/>
              </a:solidFill>
              <a:effectLst/>
              <a:latin typeface="Univers" panose="020B0503020202020204" pitchFamily="34" charset="0"/>
            </a:endParaRPr>
          </a:p>
          <a:p>
            <a:endParaRPr lang="en-GB" sz="3200" b="1"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30" y="6811822"/>
            <a:ext cx="7931829" cy="2641652"/>
          </a:xfrm>
          <a:prstGeom prst="rect">
            <a:avLst/>
          </a:prstGeom>
        </p:spPr>
      </p:pic>
      <p:pic>
        <p:nvPicPr>
          <p:cNvPr id="6" name="Picture 5" descr="A person looking at a book&#10;&#10;Description automatically generated">
            <a:extLst>
              <a:ext uri="{FF2B5EF4-FFF2-40B4-BE49-F238E27FC236}">
                <a16:creationId xmlns:a16="http://schemas.microsoft.com/office/drawing/2014/main" id="{97CB13F2-5729-6064-CCC1-D31E366BD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373" y="2419871"/>
            <a:ext cx="8360159" cy="4672527"/>
          </a:xfrm>
          <a:prstGeom prst="rect">
            <a:avLst/>
          </a:prstGeom>
        </p:spPr>
      </p:pic>
    </p:spTree>
    <p:extLst>
      <p:ext uri="{BB962C8B-B14F-4D97-AF65-F5344CB8AC3E}">
        <p14:creationId xmlns:p14="http://schemas.microsoft.com/office/powerpoint/2010/main" val="3364372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81C644B-8895-45E8-BDEF-05B0CB5E13F4}"/>
              </a:ext>
            </a:extLst>
          </p:cNvPr>
          <p:cNvPicPr>
            <a:picLocks noChangeAspect="1"/>
          </p:cNvPicPr>
          <p:nvPr/>
        </p:nvPicPr>
        <p:blipFill>
          <a:blip r:embed="rId3">
            <a:extLst>
              <a:ext uri="{28A0092B-C50C-407E-A947-70E740481C1C}">
                <a14:useLocalDpi xmlns:a14="http://schemas.microsoft.com/office/drawing/2010/main" val="0"/>
              </a:ext>
            </a:extLst>
          </a:blip>
          <a:srcRect l="16667" r="16667"/>
          <a:stretch/>
        </p:blipFill>
        <p:spPr>
          <a:xfrm>
            <a:off x="8959493" y="4294380"/>
            <a:ext cx="4347137" cy="4347137"/>
          </a:xfrm>
          <a:prstGeom prst="ellipse">
            <a:avLst/>
          </a:prstGeom>
        </p:spPr>
      </p:pic>
      <p:sp>
        <p:nvSpPr>
          <p:cNvPr id="2" name="object 2"/>
          <p:cNvSpPr txBox="1">
            <a:spLocks noGrp="1"/>
          </p:cNvSpPr>
          <p:nvPr>
            <p:ph type="title"/>
          </p:nvPr>
        </p:nvSpPr>
        <p:spPr>
          <a:xfrm>
            <a:off x="863600" y="914400"/>
            <a:ext cx="11201400" cy="687705"/>
          </a:xfrm>
          <a:prstGeom prst="rect">
            <a:avLst/>
          </a:prstGeom>
        </p:spPr>
        <p:txBody>
          <a:bodyPr vert="horz" wrap="square" lIns="0" tIns="0" rIns="0" bIns="0" rtlCol="0" anchor="t">
            <a:spAutoFit/>
          </a:bodyPr>
          <a:lstStyle/>
          <a:p>
            <a:pPr marL="12700">
              <a:tabLst>
                <a:tab pos="1412875" algn="l"/>
                <a:tab pos="2833370" algn="l"/>
              </a:tabLst>
            </a:pPr>
            <a:r>
              <a:rPr lang="en-GB" spc="-20">
                <a:latin typeface="Univers"/>
              </a:rPr>
              <a:t>Why is cultural education important?</a:t>
            </a:r>
            <a:endParaRPr lang="en-US"/>
          </a:p>
        </p:txBody>
      </p:sp>
      <p:sp>
        <p:nvSpPr>
          <p:cNvPr id="6" name="object 3"/>
          <p:cNvSpPr txBox="1">
            <a:spLocks noGrp="1"/>
          </p:cNvSpPr>
          <p:nvPr>
            <p:ph type="body" idx="1"/>
          </p:nvPr>
        </p:nvSpPr>
        <p:spPr>
          <a:xfrm>
            <a:off x="863600" y="2264157"/>
            <a:ext cx="11201400" cy="7325082"/>
          </a:xfrm>
          <a:prstGeom prst="rect">
            <a:avLst/>
          </a:prstGeom>
        </p:spPr>
        <p:txBody>
          <a:bodyPr vert="horz" wrap="square" lIns="0" tIns="0" rIns="0" bIns="0" rtlCol="0" anchor="t">
            <a:spAutoFit/>
          </a:bodyPr>
          <a:lstStyle/>
          <a:p>
            <a:pPr marL="12700">
              <a:tabLst>
                <a:tab pos="457200" algn="l"/>
              </a:tabLst>
            </a:pPr>
            <a:r>
              <a:rPr lang="en-GB" b="0" i="0" u="none" strike="noStrike" baseline="0" dirty="0">
                <a:solidFill>
                  <a:srgbClr val="000000"/>
                </a:solidFill>
                <a:latin typeface="Arial"/>
              </a:rPr>
              <a:t>The </a:t>
            </a:r>
            <a:r>
              <a:rPr lang="en-GB" b="1" i="0" u="none" strike="noStrike" baseline="0" dirty="0">
                <a:solidFill>
                  <a:schemeClr val="tx1"/>
                </a:solidFill>
                <a:latin typeface="Arial"/>
              </a:rPr>
              <a:t>Cultural Learning Alliance's 2017 </a:t>
            </a:r>
            <a:r>
              <a:rPr lang="en-GB" b="1" i="1" u="none" strike="noStrike" baseline="0" dirty="0">
                <a:solidFill>
                  <a:srgbClr val="27BDBE"/>
                </a:solidFill>
                <a:latin typeface="Arial"/>
                <a:hlinkClick r:id="rId4">
                  <a:extLst>
                    <a:ext uri="{A12FA001-AC4F-418D-AE19-62706E023703}">
                      <ahyp:hlinkClr xmlns:ahyp="http://schemas.microsoft.com/office/drawing/2018/hyperlinkcolor" val="tx"/>
                    </a:ext>
                  </a:extLst>
                </a:hlinkClick>
              </a:rPr>
              <a:t>Imagine Nation</a:t>
            </a:r>
            <a:r>
              <a:rPr lang="en-GB" b="1" i="1" u="none" strike="noStrike" baseline="0" dirty="0">
                <a:solidFill>
                  <a:schemeClr val="tx1"/>
                </a:solidFill>
                <a:latin typeface="Arial"/>
              </a:rPr>
              <a:t> </a:t>
            </a:r>
            <a:r>
              <a:rPr lang="en-GB" b="1" i="0" u="none" strike="noStrike" baseline="0" dirty="0">
                <a:solidFill>
                  <a:schemeClr val="tx1"/>
                </a:solidFill>
                <a:latin typeface="Arial"/>
              </a:rPr>
              <a:t>report </a:t>
            </a:r>
            <a:r>
              <a:rPr lang="en-GB" b="0" i="0" u="none" strike="noStrike" baseline="0" dirty="0">
                <a:solidFill>
                  <a:srgbClr val="000000"/>
                </a:solidFill>
                <a:latin typeface="Arial"/>
              </a:rPr>
              <a:t>on the impact of cultural education showed:</a:t>
            </a:r>
            <a:r>
              <a:rPr lang="en-GB" dirty="0">
                <a:solidFill>
                  <a:srgbClr val="000000"/>
                </a:solidFill>
                <a:latin typeface="Arial"/>
              </a:rPr>
              <a:t> </a:t>
            </a:r>
            <a:endParaRPr lang="en-GB" b="0" i="0" u="none" strike="noStrike" baseline="0" dirty="0">
              <a:solidFill>
                <a:srgbClr val="000000"/>
              </a:solidFill>
              <a:latin typeface="Arial" panose="020B0604020202020204" pitchFamily="34" charset="0"/>
            </a:endParaRPr>
          </a:p>
          <a:p>
            <a:pPr marL="12700">
              <a:tabLst>
                <a:tab pos="457200" algn="l"/>
              </a:tabLst>
            </a:pPr>
            <a:endParaRPr lang="en-GB" b="0" i="0" u="none" strike="noStrike" baseline="0" dirty="0">
              <a:solidFill>
                <a:srgbClr val="000000"/>
              </a:solidFill>
              <a:latin typeface="Arial" panose="020B0604020202020204" pitchFamily="34" charset="0"/>
            </a:endParaRPr>
          </a:p>
          <a:p>
            <a:pPr marL="457200" indent="-457200">
              <a:buFont typeface="Arial" panose="020B0604020202020204" pitchFamily="34" charset="0"/>
              <a:buChar char="•"/>
            </a:pPr>
            <a:r>
              <a:rPr lang="en-GB" dirty="0">
                <a:solidFill>
                  <a:srgbClr val="000000"/>
                </a:solidFill>
                <a:latin typeface="Arial"/>
              </a:rPr>
              <a:t>p</a:t>
            </a:r>
            <a:r>
              <a:rPr lang="en-GB" b="0" i="0" u="none" strike="noStrike" baseline="0" dirty="0">
                <a:solidFill>
                  <a:srgbClr val="000000"/>
                </a:solidFill>
                <a:latin typeface="Arial"/>
              </a:rPr>
              <a:t>articipation in structured arts activities can increase </a:t>
            </a:r>
            <a:r>
              <a:rPr lang="en-GB" b="1" i="0" u="none" strike="noStrike" baseline="0" dirty="0">
                <a:solidFill>
                  <a:srgbClr val="000000"/>
                </a:solidFill>
                <a:latin typeface="Arial"/>
              </a:rPr>
              <a:t>cognitive abilities by 17%</a:t>
            </a:r>
          </a:p>
          <a:p>
            <a:pPr marL="457200" indent="-457200">
              <a:buFont typeface="Arial" panose="020B0604020202020204" pitchFamily="34" charset="0"/>
              <a:buChar char="•"/>
            </a:pPr>
            <a:endParaRPr lang="en-GB" b="1" i="0" u="none" strike="noStrike" baseline="0" dirty="0">
              <a:solidFill>
                <a:srgbClr val="000000"/>
              </a:solidFill>
              <a:latin typeface="Arial" panose="020B0604020202020204" pitchFamily="34" charset="0"/>
            </a:endParaRPr>
          </a:p>
          <a:p>
            <a:pPr marL="457200" indent="-457200">
              <a:buFont typeface="Arial" panose="020B0604020202020204" pitchFamily="34" charset="0"/>
              <a:buChar char="•"/>
            </a:pPr>
            <a:r>
              <a:rPr lang="en-GB" b="0" i="0" u="none" strike="noStrike" baseline="0" dirty="0">
                <a:solidFill>
                  <a:srgbClr val="000000"/>
                </a:solidFill>
                <a:latin typeface="Arial"/>
              </a:rPr>
              <a:t>learning through arts and culture can </a:t>
            </a:r>
            <a:r>
              <a:rPr lang="en-GB" b="1" i="0" u="none" strike="noStrike" baseline="0" dirty="0">
                <a:solidFill>
                  <a:srgbClr val="000000"/>
                </a:solidFill>
                <a:latin typeface="Arial"/>
              </a:rPr>
              <a:t>improve</a:t>
            </a:r>
            <a:r>
              <a:rPr lang="en-GB" b="1" dirty="0">
                <a:solidFill>
                  <a:srgbClr val="000000"/>
                </a:solidFill>
                <a:latin typeface="Arial"/>
              </a:rPr>
              <a:t> </a:t>
            </a:r>
            <a:endParaRPr lang="en-GB" b="1" i="0" u="none" strike="noStrike" baseline="0" dirty="0">
              <a:solidFill>
                <a:srgbClr val="000000"/>
              </a:solidFill>
              <a:latin typeface="Arial" panose="020B0604020202020204" pitchFamily="34" charset="0"/>
            </a:endParaRPr>
          </a:p>
          <a:p>
            <a:r>
              <a:rPr lang="en-GB" b="1" dirty="0">
                <a:solidFill>
                  <a:srgbClr val="000000"/>
                </a:solidFill>
                <a:latin typeface="Arial"/>
              </a:rPr>
              <a:t>    </a:t>
            </a:r>
            <a:r>
              <a:rPr lang="en-GB" b="1" i="0" u="none" strike="noStrike" baseline="0" dirty="0">
                <a:solidFill>
                  <a:srgbClr val="000000"/>
                </a:solidFill>
                <a:latin typeface="Arial"/>
              </a:rPr>
              <a:t> attainment </a:t>
            </a:r>
            <a:r>
              <a:rPr lang="en-GB" b="0" i="0" u="none" strike="noStrike" baseline="0" dirty="0">
                <a:solidFill>
                  <a:srgbClr val="000000"/>
                </a:solidFill>
                <a:latin typeface="Arial"/>
              </a:rPr>
              <a:t>in Maths and English</a:t>
            </a:r>
          </a:p>
          <a:p>
            <a:endParaRPr lang="en-GB" b="0" i="0" u="none" strike="noStrike" baseline="0" dirty="0">
              <a:solidFill>
                <a:srgbClr val="000000"/>
              </a:solidFill>
              <a:latin typeface="Arial" panose="020B0604020202020204" pitchFamily="34" charset="0"/>
            </a:endParaRPr>
          </a:p>
          <a:p>
            <a:pPr marL="457200" indent="-457200">
              <a:buFont typeface="Arial" panose="020B0604020202020204" pitchFamily="34" charset="0"/>
              <a:buChar char="•"/>
            </a:pPr>
            <a:r>
              <a:rPr lang="en-GB" dirty="0">
                <a:solidFill>
                  <a:srgbClr val="000000"/>
                </a:solidFill>
                <a:latin typeface="Arial"/>
              </a:rPr>
              <a:t>s</a:t>
            </a:r>
            <a:r>
              <a:rPr lang="en-GB" b="0" i="0" u="none" strike="noStrike" baseline="0" dirty="0">
                <a:solidFill>
                  <a:srgbClr val="000000"/>
                </a:solidFill>
                <a:latin typeface="Arial"/>
              </a:rPr>
              <a:t>tudents from low-income families who take</a:t>
            </a:r>
            <a:r>
              <a:rPr lang="en-GB" dirty="0">
                <a:solidFill>
                  <a:srgbClr val="000000"/>
                </a:solidFill>
                <a:latin typeface="Arial"/>
              </a:rPr>
              <a:t> </a:t>
            </a:r>
            <a:endParaRPr lang="en-GB" b="0" i="0" u="none" strike="noStrike" baseline="0"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     </a:t>
            </a:r>
            <a:r>
              <a:rPr lang="en-GB" b="0" i="0" u="none" strike="noStrike" baseline="0" dirty="0">
                <a:solidFill>
                  <a:srgbClr val="000000"/>
                </a:solidFill>
                <a:latin typeface="Arial" panose="020B0604020202020204" pitchFamily="34" charset="0"/>
              </a:rPr>
              <a:t>part in arts activities at school are </a:t>
            </a:r>
            <a:r>
              <a:rPr lang="en-GB" b="1" i="0" u="none" strike="noStrike" baseline="0" dirty="0">
                <a:solidFill>
                  <a:srgbClr val="000000"/>
                </a:solidFill>
                <a:latin typeface="Arial" panose="020B0604020202020204" pitchFamily="34" charset="0"/>
              </a:rPr>
              <a:t>three times </a:t>
            </a:r>
          </a:p>
          <a:p>
            <a:r>
              <a:rPr lang="en-GB" b="1" dirty="0">
                <a:solidFill>
                  <a:srgbClr val="000000"/>
                </a:solidFill>
                <a:latin typeface="Arial" panose="020B0604020202020204" pitchFamily="34" charset="0"/>
              </a:rPr>
              <a:t>     </a:t>
            </a:r>
            <a:r>
              <a:rPr lang="en-GB" b="1" i="0" u="none" strike="noStrike" baseline="0" dirty="0">
                <a:solidFill>
                  <a:srgbClr val="000000"/>
                </a:solidFill>
                <a:latin typeface="Arial" panose="020B0604020202020204" pitchFamily="34" charset="0"/>
              </a:rPr>
              <a:t>more likely to get a degree </a:t>
            </a:r>
          </a:p>
          <a:p>
            <a:endParaRPr lang="en-GB" b="1" i="0" u="none" strike="noStrike" baseline="0" dirty="0">
              <a:solidFill>
                <a:srgbClr val="000000"/>
              </a:solidFill>
              <a:latin typeface="Arial" panose="020B0604020202020204" pitchFamily="34" charset="0"/>
            </a:endParaRPr>
          </a:p>
          <a:p>
            <a:r>
              <a:rPr lang="en-GB" dirty="0">
                <a:solidFill>
                  <a:schemeClr val="tx1"/>
                </a:solidFill>
                <a:latin typeface="+mj-lt"/>
                <a:ea typeface="+mn-lt"/>
                <a:cs typeface="+mn-lt"/>
              </a:rPr>
              <a:t>The Centre for Social Justice’s 2023 </a:t>
            </a:r>
            <a:r>
              <a:rPr lang="en-GB" b="1" i="1" dirty="0">
                <a:solidFill>
                  <a:srgbClr val="27BDBE"/>
                </a:solidFill>
                <a:latin typeface="+mj-lt"/>
                <a:ea typeface="+mn-lt"/>
                <a:cs typeface="+mn-lt"/>
                <a:hlinkClick r:id="rId5">
                  <a:extLst>
                    <a:ext uri="{A12FA001-AC4F-418D-AE19-62706E023703}">
                      <ahyp:hlinkClr xmlns:ahyp="http://schemas.microsoft.com/office/drawing/2018/hyperlinkcolor" val="tx"/>
                    </a:ext>
                  </a:extLst>
                </a:hlinkClick>
              </a:rPr>
              <a:t>Two Nations </a:t>
            </a:r>
          </a:p>
          <a:p>
            <a:r>
              <a:rPr lang="en-GB" b="1" i="1" dirty="0">
                <a:solidFill>
                  <a:srgbClr val="27BDBE"/>
                </a:solidFill>
                <a:latin typeface="+mj-lt"/>
                <a:ea typeface="+mn-lt"/>
                <a:cs typeface="+mn-lt"/>
                <a:hlinkClick r:id="rId5">
                  <a:extLst>
                    <a:ext uri="{A12FA001-AC4F-418D-AE19-62706E023703}">
                      <ahyp:hlinkClr xmlns:ahyp="http://schemas.microsoft.com/office/drawing/2018/hyperlinkcolor" val="tx"/>
                    </a:ext>
                  </a:extLst>
                </a:hlinkClick>
              </a:rPr>
              <a:t>report</a:t>
            </a:r>
            <a:r>
              <a:rPr lang="en-GB" i="1" dirty="0">
                <a:solidFill>
                  <a:schemeClr val="tx1"/>
                </a:solidFill>
                <a:latin typeface="+mj-lt"/>
                <a:ea typeface="+mn-lt"/>
                <a:cs typeface="+mn-lt"/>
              </a:rPr>
              <a:t> </a:t>
            </a:r>
            <a:r>
              <a:rPr lang="en-GB" dirty="0">
                <a:solidFill>
                  <a:schemeClr val="tx1"/>
                </a:solidFill>
                <a:latin typeface="+mj-lt"/>
                <a:ea typeface="+mn-lt"/>
                <a:cs typeface="+mn-lt"/>
              </a:rPr>
              <a:t>argues that improved access to extra-curricular</a:t>
            </a:r>
          </a:p>
          <a:p>
            <a:r>
              <a:rPr lang="en-GB" dirty="0">
                <a:solidFill>
                  <a:schemeClr val="tx1"/>
                </a:solidFill>
                <a:latin typeface="+mj-lt"/>
                <a:ea typeface="+mn-lt"/>
                <a:cs typeface="+mn-lt"/>
              </a:rPr>
              <a:t>activities (including arts enrichment) could be part of the solution to </a:t>
            </a:r>
          </a:p>
          <a:p>
            <a:r>
              <a:rPr lang="en-GB" dirty="0">
                <a:solidFill>
                  <a:schemeClr val="tx1"/>
                </a:solidFill>
                <a:latin typeface="+mj-lt"/>
                <a:ea typeface="+mn-lt"/>
                <a:cs typeface="+mn-lt"/>
              </a:rPr>
              <a:t>the current attendance crisis.</a:t>
            </a:r>
            <a:r>
              <a:rPr lang="en-GB" dirty="0">
                <a:solidFill>
                  <a:schemeClr val="tx1"/>
                </a:solidFill>
                <a:latin typeface="+mj-lt"/>
              </a:rPr>
              <a:t> </a:t>
            </a:r>
            <a:endParaRPr lang="en-GB" spc="-45" dirty="0">
              <a:solidFill>
                <a:schemeClr val="tx1"/>
              </a:solidFill>
              <a:latin typeface="+mj-lt"/>
              <a:cs typeface="Arial" panose="020B0604020202020204" pitchFamily="34" charset="0"/>
            </a:endParaRPr>
          </a:p>
        </p:txBody>
      </p:sp>
      <p:sp>
        <p:nvSpPr>
          <p:cNvPr id="14" name="TextBox 13">
            <a:extLst>
              <a:ext uri="{FF2B5EF4-FFF2-40B4-BE49-F238E27FC236}">
                <a16:creationId xmlns:a16="http://schemas.microsoft.com/office/drawing/2014/main" id="{426EC109-001C-40CA-8934-A41297F8CC16}"/>
              </a:ext>
            </a:extLst>
          </p:cNvPr>
          <p:cNvSpPr txBox="1"/>
          <p:nvPr/>
        </p:nvSpPr>
        <p:spPr>
          <a:xfrm>
            <a:off x="8810140" y="9281462"/>
            <a:ext cx="4017519" cy="307777"/>
          </a:xfrm>
          <a:prstGeom prst="rect">
            <a:avLst/>
          </a:prstGeom>
          <a:noFill/>
        </p:spPr>
        <p:txBody>
          <a:bodyPr wrap="square" rtlCol="0">
            <a:spAutoFit/>
          </a:bodyPr>
          <a:lstStyle/>
          <a:p>
            <a:r>
              <a:rPr lang="en-GB" sz="1400" b="1" dirty="0">
                <a:latin typeface="+mj-lt"/>
                <a:cs typeface="Arial"/>
              </a:rPr>
              <a:t>Photo © Mark Savage / Havelock Academy</a:t>
            </a:r>
            <a:endParaRPr lang="en-US" sz="1400" b="1" dirty="0">
              <a:latin typeface="+mj-lt"/>
              <a:cs typeface="Arial"/>
            </a:endParaRPr>
          </a:p>
        </p:txBody>
      </p:sp>
    </p:spTree>
    <p:extLst>
      <p:ext uri="{BB962C8B-B14F-4D97-AF65-F5344CB8AC3E}">
        <p14:creationId xmlns:p14="http://schemas.microsoft.com/office/powerpoint/2010/main" val="1027323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BDBE"/>
        </a:solidFill>
        <a:effectLst/>
      </p:bgPr>
    </p:bg>
    <p:spTree>
      <p:nvGrpSpPr>
        <p:cNvPr id="1" name="">
          <a:extLst>
            <a:ext uri="{FF2B5EF4-FFF2-40B4-BE49-F238E27FC236}">
              <a16:creationId xmlns:a16="http://schemas.microsoft.com/office/drawing/2014/main" id="{F473FAA3-FB17-B5BF-4B27-CA2BDF34ABF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39D9098-C387-15D6-6B06-D8BEF7AE8F5B}"/>
              </a:ext>
            </a:extLst>
          </p:cNvPr>
          <p:cNvSpPr txBox="1">
            <a:spLocks noGrp="1"/>
          </p:cNvSpPr>
          <p:nvPr>
            <p:ph type="title"/>
          </p:nvPr>
        </p:nvSpPr>
        <p:spPr>
          <a:xfrm>
            <a:off x="691585" y="839109"/>
            <a:ext cx="11201400" cy="687705"/>
          </a:xfrm>
          <a:prstGeom prst="rect">
            <a:avLst/>
          </a:prstGeom>
        </p:spPr>
        <p:txBody>
          <a:bodyPr vert="horz" wrap="square" lIns="0" tIns="0" rIns="0" bIns="0" rtlCol="0" anchor="t">
            <a:spAutoFit/>
          </a:bodyPr>
          <a:lstStyle/>
          <a:p>
            <a:pPr marL="12700">
              <a:tabLst>
                <a:tab pos="3743960" algn="l"/>
                <a:tab pos="6552565" algn="l"/>
                <a:tab pos="7719695" algn="l"/>
              </a:tabLst>
            </a:pPr>
            <a:r>
              <a:rPr lang="en-GB">
                <a:solidFill>
                  <a:schemeClr val="bg1"/>
                </a:solidFill>
                <a:latin typeface="Univers"/>
              </a:rPr>
              <a:t>How </a:t>
            </a:r>
            <a:r>
              <a:rPr lang="en-GB" err="1">
                <a:solidFill>
                  <a:schemeClr val="bg1"/>
                </a:solidFill>
                <a:latin typeface="Univers"/>
              </a:rPr>
              <a:t>Artsmark</a:t>
            </a:r>
            <a:r>
              <a:rPr lang="en-GB">
                <a:solidFill>
                  <a:schemeClr val="bg1"/>
                </a:solidFill>
                <a:latin typeface="Univers"/>
              </a:rPr>
              <a:t> can help </a:t>
            </a:r>
            <a:endParaRPr lang="en-US">
              <a:solidFill>
                <a:schemeClr val="bg1"/>
              </a:solidFill>
            </a:endParaRPr>
          </a:p>
        </p:txBody>
      </p:sp>
      <p:sp>
        <p:nvSpPr>
          <p:cNvPr id="9" name="object 3">
            <a:extLst>
              <a:ext uri="{FF2B5EF4-FFF2-40B4-BE49-F238E27FC236}">
                <a16:creationId xmlns:a16="http://schemas.microsoft.com/office/drawing/2014/main" id="{49340EFA-5940-DE9C-BDBB-45E6DE8A5666}"/>
              </a:ext>
            </a:extLst>
          </p:cNvPr>
          <p:cNvSpPr txBox="1">
            <a:spLocks noGrp="1"/>
          </p:cNvSpPr>
          <p:nvPr>
            <p:ph type="body" idx="1"/>
          </p:nvPr>
        </p:nvSpPr>
        <p:spPr>
          <a:xfrm>
            <a:off x="693141" y="2355684"/>
            <a:ext cx="9855379" cy="861774"/>
          </a:xfrm>
          <a:prstGeom prst="rect">
            <a:avLst/>
          </a:prstGeom>
        </p:spPr>
        <p:txBody>
          <a:bodyPr vert="horz" wrap="square" lIns="0" tIns="0" rIns="0" bIns="0" rtlCol="0" anchor="t">
            <a:spAutoFit/>
          </a:bodyPr>
          <a:lstStyle/>
          <a:p>
            <a:pPr algn="l"/>
            <a:r>
              <a:rPr lang="en-GB" b="0" i="0" err="1">
                <a:solidFill>
                  <a:schemeClr val="bg1"/>
                </a:solidFill>
                <a:effectLst/>
                <a:latin typeface="Arial"/>
              </a:rPr>
              <a:t>Artsmark</a:t>
            </a:r>
            <a:r>
              <a:rPr lang="en-GB" b="0" i="0">
                <a:solidFill>
                  <a:schemeClr val="bg1"/>
                </a:solidFill>
                <a:effectLst/>
                <a:latin typeface="Arial"/>
              </a:rPr>
              <a:t> is proven to </a:t>
            </a:r>
            <a:r>
              <a:rPr lang="en-GB">
                <a:solidFill>
                  <a:schemeClr val="bg1"/>
                </a:solidFill>
                <a:latin typeface="Arial"/>
              </a:rPr>
              <a:t>use creative and cultural education to:</a:t>
            </a:r>
            <a:endParaRPr lang="en-US">
              <a:solidFill>
                <a:schemeClr val="bg1"/>
              </a:solidFill>
              <a:latin typeface="Arial"/>
            </a:endParaRPr>
          </a:p>
          <a:p>
            <a:pPr algn="l"/>
            <a:endParaRPr lang="en-GB">
              <a:solidFill>
                <a:schemeClr val="bg1"/>
              </a:solidFill>
              <a:latin typeface="Arial"/>
            </a:endParaRPr>
          </a:p>
        </p:txBody>
      </p:sp>
      <p:pic>
        <p:nvPicPr>
          <p:cNvPr id="4" name="Picture 3" descr="A child with a painted hand&#10;&#10;Description automatically generated">
            <a:extLst>
              <a:ext uri="{FF2B5EF4-FFF2-40B4-BE49-F238E27FC236}">
                <a16:creationId xmlns:a16="http://schemas.microsoft.com/office/drawing/2014/main" id="{AA0A4E31-EDF1-600C-DAC6-9BA74915C9F0}"/>
              </a:ext>
            </a:extLst>
          </p:cNvPr>
          <p:cNvPicPr>
            <a:picLocks noChangeAspect="1"/>
          </p:cNvPicPr>
          <p:nvPr/>
        </p:nvPicPr>
        <p:blipFill>
          <a:blip r:embed="rId3"/>
          <a:stretch>
            <a:fillRect/>
          </a:stretch>
        </p:blipFill>
        <p:spPr>
          <a:xfrm>
            <a:off x="5006047" y="5265640"/>
            <a:ext cx="7954175" cy="4457958"/>
          </a:xfrm>
          <a:prstGeom prst="rect">
            <a:avLst/>
          </a:prstGeom>
        </p:spPr>
      </p:pic>
      <p:sp>
        <p:nvSpPr>
          <p:cNvPr id="7" name="TextBox 6">
            <a:extLst>
              <a:ext uri="{FF2B5EF4-FFF2-40B4-BE49-F238E27FC236}">
                <a16:creationId xmlns:a16="http://schemas.microsoft.com/office/drawing/2014/main" id="{92F1B8B9-24FF-3354-93A5-4ACA34F2C0C4}"/>
              </a:ext>
            </a:extLst>
          </p:cNvPr>
          <p:cNvSpPr txBox="1"/>
          <p:nvPr/>
        </p:nvSpPr>
        <p:spPr>
          <a:xfrm>
            <a:off x="545624" y="9071347"/>
            <a:ext cx="4534556" cy="307777"/>
          </a:xfrm>
          <a:prstGeom prst="rect">
            <a:avLst/>
          </a:prstGeom>
          <a:noFill/>
        </p:spPr>
        <p:txBody>
          <a:bodyPr wrap="square" lIns="91440" tIns="45720" rIns="91440" bIns="45720" rtlCol="0" anchor="t">
            <a:spAutoFit/>
          </a:bodyPr>
          <a:lstStyle/>
          <a:p>
            <a:r>
              <a:rPr lang="en-GB" sz="1400" b="1">
                <a:solidFill>
                  <a:schemeClr val="bg1"/>
                </a:solidFill>
                <a:latin typeface="+mj-lt"/>
                <a:cs typeface="Arial"/>
              </a:rPr>
              <a:t>Photo © </a:t>
            </a:r>
            <a:r>
              <a:rPr lang="en-GB" sz="1400" b="1">
                <a:solidFill>
                  <a:schemeClr val="bg1"/>
                </a:solidFill>
                <a:ea typeface="+mn-lt"/>
                <a:cs typeface="+mn-lt"/>
              </a:rPr>
              <a:t>Xavier Fiddes / Northway Primary School</a:t>
            </a:r>
            <a:endParaRPr lang="en-US" sz="1400" b="1">
              <a:solidFill>
                <a:schemeClr val="bg1"/>
              </a:solidFill>
              <a:latin typeface="+mj-lt"/>
              <a:cs typeface="Arial"/>
            </a:endParaRPr>
          </a:p>
        </p:txBody>
      </p:sp>
      <p:sp>
        <p:nvSpPr>
          <p:cNvPr id="5" name="object 3">
            <a:extLst>
              <a:ext uri="{FF2B5EF4-FFF2-40B4-BE49-F238E27FC236}">
                <a16:creationId xmlns:a16="http://schemas.microsoft.com/office/drawing/2014/main" id="{6DBDFF85-6659-D189-4BC2-5927B4069FDC}"/>
              </a:ext>
            </a:extLst>
          </p:cNvPr>
          <p:cNvSpPr txBox="1">
            <a:spLocks/>
          </p:cNvSpPr>
          <p:nvPr/>
        </p:nvSpPr>
        <p:spPr>
          <a:xfrm>
            <a:off x="685743" y="2937329"/>
            <a:ext cx="6867401" cy="3877985"/>
          </a:xfrm>
          <a:prstGeom prst="rect">
            <a:avLst/>
          </a:prstGeom>
        </p:spPr>
        <p:txBody>
          <a:bodyPr vert="horz" wrap="square" lIns="0" tIns="0" rIns="0" bIns="0" rtlCol="0" anchor="t">
            <a:spAutoFit/>
          </a:bodyPr>
          <a:lstStyle>
            <a:lvl1pPr marL="0">
              <a:defRPr sz="2800" b="0" i="0">
                <a:solidFill>
                  <a:srgbClr val="231F20"/>
                </a:solidFill>
                <a:latin typeface="+mn-lt"/>
                <a:ea typeface="+mn-ea"/>
                <a:cs typeface="Univers-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endParaRPr lang="en-GB" kern="0">
              <a:solidFill>
                <a:schemeClr val="bg1"/>
              </a:solidFill>
              <a:latin typeface="Arial"/>
            </a:endParaRPr>
          </a:p>
          <a:p>
            <a:pPr marL="457200" indent="-457200" algn="l">
              <a:buFont typeface="Arial"/>
              <a:buChar char="•"/>
            </a:pPr>
            <a:r>
              <a:rPr lang="en-GB" kern="0">
                <a:solidFill>
                  <a:schemeClr val="bg1"/>
                </a:solidFill>
                <a:latin typeface="Arial"/>
              </a:rPr>
              <a:t>support pupil outcomes, wellbeing and attendance</a:t>
            </a:r>
            <a:endParaRPr lang="en-US" kern="0">
              <a:solidFill>
                <a:schemeClr val="bg1"/>
              </a:solidFill>
              <a:latin typeface="Arial"/>
            </a:endParaRPr>
          </a:p>
          <a:p>
            <a:pPr marL="457200" indent="-457200" algn="l">
              <a:buFont typeface="Arial"/>
              <a:buChar char="•"/>
            </a:pPr>
            <a:endParaRPr lang="en-GB" kern="0">
              <a:solidFill>
                <a:schemeClr val="bg1"/>
              </a:solidFill>
              <a:latin typeface="Arial"/>
            </a:endParaRPr>
          </a:p>
          <a:p>
            <a:pPr marL="457200" indent="-457200" algn="l">
              <a:buFont typeface="Arial"/>
              <a:buChar char="•"/>
            </a:pPr>
            <a:r>
              <a:rPr lang="en-GB" kern="0">
                <a:solidFill>
                  <a:schemeClr val="bg1"/>
                </a:solidFill>
                <a:latin typeface="Arial"/>
              </a:rPr>
              <a:t>improve teacher recruitment, retention and confidence</a:t>
            </a:r>
            <a:endParaRPr lang="en-US" kern="0">
              <a:solidFill>
                <a:schemeClr val="bg1"/>
              </a:solidFill>
            </a:endParaRPr>
          </a:p>
          <a:p>
            <a:pPr marL="457200" indent="-457200" algn="l">
              <a:buFont typeface="Arial"/>
              <a:buChar char="•"/>
            </a:pPr>
            <a:endParaRPr lang="en-GB" kern="0">
              <a:solidFill>
                <a:schemeClr val="bg1"/>
              </a:solidFill>
              <a:latin typeface="Arial"/>
            </a:endParaRPr>
          </a:p>
          <a:p>
            <a:pPr marL="457200" indent="-457200" algn="l">
              <a:buFont typeface="Arial"/>
              <a:buChar char="•"/>
            </a:pPr>
            <a:r>
              <a:rPr lang="en-GB" kern="0">
                <a:solidFill>
                  <a:schemeClr val="bg1"/>
                </a:solidFill>
                <a:latin typeface="Arial"/>
              </a:rPr>
              <a:t>significantly contribute to whole school improvement</a:t>
            </a:r>
            <a:endParaRPr lang="en-GB" kern="0">
              <a:solidFill>
                <a:schemeClr val="bg1"/>
              </a:solidFill>
            </a:endParaRPr>
          </a:p>
        </p:txBody>
      </p:sp>
    </p:spTree>
    <p:extLst>
      <p:ext uri="{BB962C8B-B14F-4D97-AF65-F5344CB8AC3E}">
        <p14:creationId xmlns:p14="http://schemas.microsoft.com/office/powerpoint/2010/main" val="1399594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327" y="909147"/>
            <a:ext cx="11201400" cy="687705"/>
          </a:xfrm>
          <a:prstGeom prst="rect">
            <a:avLst/>
          </a:prstGeom>
        </p:spPr>
        <p:txBody>
          <a:bodyPr vert="horz" wrap="square" lIns="0" tIns="0" rIns="0" bIns="0" rtlCol="0">
            <a:spAutoFit/>
          </a:bodyPr>
          <a:lstStyle/>
          <a:p>
            <a:pPr marL="12700">
              <a:lnSpc>
                <a:spcPct val="100000"/>
              </a:lnSpc>
              <a:tabLst>
                <a:tab pos="3743960" algn="l"/>
                <a:tab pos="6552565" algn="l"/>
                <a:tab pos="7719695" algn="l"/>
              </a:tabLst>
            </a:pPr>
            <a:r>
              <a:rPr lang="en-GB" dirty="0">
                <a:latin typeface="Univers" panose="020B0503020202020204" pitchFamily="34" charset="0"/>
              </a:rPr>
              <a:t>World-leading CPD </a:t>
            </a:r>
            <a:endParaRPr dirty="0">
              <a:latin typeface="Univers" panose="020B0503020202020204" pitchFamily="34" charset="0"/>
            </a:endParaRPr>
          </a:p>
        </p:txBody>
      </p:sp>
      <p:sp>
        <p:nvSpPr>
          <p:cNvPr id="9" name="object 3"/>
          <p:cNvSpPr txBox="1">
            <a:spLocks noGrp="1"/>
          </p:cNvSpPr>
          <p:nvPr>
            <p:ph type="body" idx="1"/>
          </p:nvPr>
        </p:nvSpPr>
        <p:spPr>
          <a:xfrm>
            <a:off x="717456" y="2253938"/>
            <a:ext cx="11316779" cy="3877985"/>
          </a:xfrm>
          <a:prstGeom prst="rect">
            <a:avLst/>
          </a:prstGeom>
        </p:spPr>
        <p:txBody>
          <a:bodyPr vert="horz" wrap="square" lIns="0" tIns="0" rIns="0" bIns="0" rtlCol="0" anchor="t">
            <a:spAutoFit/>
          </a:bodyPr>
          <a:lstStyle/>
          <a:p>
            <a:pPr algn="l"/>
            <a:r>
              <a:rPr lang="en-GB" dirty="0">
                <a:solidFill>
                  <a:srgbClr val="000000"/>
                </a:solidFill>
                <a:ea typeface="+mn-lt"/>
                <a:cs typeface="+mn-lt"/>
              </a:rPr>
              <a:t>Artsmark training and support is </a:t>
            </a:r>
            <a:r>
              <a:rPr lang="en-GB" dirty="0">
                <a:solidFill>
                  <a:srgbClr val="000000"/>
                </a:solidFill>
                <a:effectLst/>
                <a:ea typeface="+mn-lt"/>
                <a:cs typeface="+mn-lt"/>
              </a:rPr>
              <a:t>delivered by</a:t>
            </a:r>
            <a:r>
              <a:rPr lang="en-GB" dirty="0">
                <a:solidFill>
                  <a:srgbClr val="000000"/>
                </a:solidFill>
                <a:ea typeface="+mn-lt"/>
                <a:cs typeface="+mn-lt"/>
              </a:rPr>
              <a:t> </a:t>
            </a:r>
            <a:r>
              <a:rPr lang="en-GB" b="1" dirty="0">
                <a:solidFill>
                  <a:srgbClr val="27BDBE"/>
                </a:solidFill>
                <a:effectLst/>
                <a:ea typeface="+mn-lt"/>
                <a:cs typeface="+mn-lt"/>
                <a:hlinkClick r:id="rId3">
                  <a:extLst>
                    <a:ext uri="{A12FA001-AC4F-418D-AE19-62706E023703}">
                      <ahyp:hlinkClr xmlns:ahyp="http://schemas.microsoft.com/office/drawing/2018/hyperlinkcolor" val="tx"/>
                    </a:ext>
                  </a:extLst>
                </a:hlinkClick>
              </a:rPr>
              <a:t>Goldsmiths,</a:t>
            </a:r>
            <a:r>
              <a:rPr lang="en-GB" b="1" dirty="0">
                <a:solidFill>
                  <a:srgbClr val="27BDBE"/>
                </a:solidFill>
                <a:ea typeface="+mn-lt"/>
                <a:cs typeface="+mn-lt"/>
                <a:hlinkClick r:id="rId3">
                  <a:extLst>
                    <a:ext uri="{A12FA001-AC4F-418D-AE19-62706E023703}">
                      <ahyp:hlinkClr xmlns:ahyp="http://schemas.microsoft.com/office/drawing/2018/hyperlinkcolor" val="tx"/>
                    </a:ext>
                  </a:extLst>
                </a:hlinkClick>
              </a:rPr>
              <a:t> </a:t>
            </a:r>
            <a:r>
              <a:rPr lang="en-GB" b="1" dirty="0">
                <a:solidFill>
                  <a:srgbClr val="27BDBE"/>
                </a:solidFill>
                <a:effectLst/>
                <a:ea typeface="+mn-lt"/>
                <a:cs typeface="+mn-lt"/>
                <a:hlinkClick r:id="rId3">
                  <a:extLst>
                    <a:ext uri="{A12FA001-AC4F-418D-AE19-62706E023703}">
                      <ahyp:hlinkClr xmlns:ahyp="http://schemas.microsoft.com/office/drawing/2018/hyperlinkcolor" val="tx"/>
                    </a:ext>
                  </a:extLst>
                </a:hlinkClick>
              </a:rPr>
              <a:t>University of London</a:t>
            </a:r>
            <a:r>
              <a:rPr lang="en-GB" b="0" i="0" dirty="0">
                <a:solidFill>
                  <a:srgbClr val="000000"/>
                </a:solidFill>
                <a:effectLst/>
                <a:ea typeface="+mn-lt"/>
                <a:cs typeface="+mn-lt"/>
              </a:rPr>
              <a:t>.</a:t>
            </a:r>
            <a:r>
              <a:rPr lang="en-GB" dirty="0">
                <a:solidFill>
                  <a:srgbClr val="000000"/>
                </a:solidFill>
                <a:ea typeface="+mn-lt"/>
                <a:cs typeface="+mn-lt"/>
              </a:rPr>
              <a:t> Goldsmiths is a research and teaching university with a national and international reputation as a hub for creativity, arts and culture. </a:t>
            </a:r>
          </a:p>
          <a:p>
            <a:pPr algn="l"/>
            <a:endParaRPr lang="en-GB" dirty="0">
              <a:solidFill>
                <a:srgbClr val="000000"/>
              </a:solidFill>
              <a:ea typeface="+mn-lt"/>
              <a:cs typeface="+mn-lt"/>
            </a:endParaRPr>
          </a:p>
          <a:p>
            <a:pPr algn="l"/>
            <a:r>
              <a:rPr lang="en-GB" dirty="0">
                <a:solidFill>
                  <a:srgbClr val="000000"/>
                </a:solidFill>
                <a:ea typeface="+mn-lt"/>
                <a:cs typeface="+mn-lt"/>
              </a:rPr>
              <a:t>Your staff will feel empowered to become </a:t>
            </a:r>
            <a:r>
              <a:rPr lang="en-GB" b="1" dirty="0">
                <a:solidFill>
                  <a:srgbClr val="000000"/>
                </a:solidFill>
                <a:ea typeface="+mn-lt"/>
                <a:cs typeface="+mn-lt"/>
              </a:rPr>
              <a:t>agents of change,</a:t>
            </a:r>
            <a:r>
              <a:rPr lang="en-GB" dirty="0">
                <a:solidFill>
                  <a:srgbClr val="000000"/>
                </a:solidFill>
                <a:ea typeface="+mn-lt"/>
                <a:cs typeface="+mn-lt"/>
              </a:rPr>
              <a:t> building</a:t>
            </a:r>
          </a:p>
          <a:p>
            <a:pPr algn="l"/>
            <a:r>
              <a:rPr lang="en-GB" dirty="0">
                <a:solidFill>
                  <a:srgbClr val="000000"/>
                </a:solidFill>
                <a:ea typeface="+mn-lt"/>
                <a:cs typeface="+mn-lt"/>
              </a:rPr>
              <a:t>their confidence in </a:t>
            </a:r>
            <a:r>
              <a:rPr lang="en-GB" b="1" dirty="0">
                <a:solidFill>
                  <a:srgbClr val="000000"/>
                </a:solidFill>
                <a:ea typeface="+mn-lt"/>
                <a:cs typeface="+mn-lt"/>
              </a:rPr>
              <a:t>using action research </a:t>
            </a:r>
            <a:r>
              <a:rPr lang="en-GB" dirty="0">
                <a:solidFill>
                  <a:srgbClr val="000000"/>
                </a:solidFill>
                <a:ea typeface="+mn-lt"/>
                <a:cs typeface="+mn-lt"/>
              </a:rPr>
              <a:t>whilst developing </a:t>
            </a:r>
            <a:r>
              <a:rPr lang="en-GB" b="1" dirty="0">
                <a:solidFill>
                  <a:srgbClr val="000000"/>
                </a:solidFill>
                <a:ea typeface="+mn-lt"/>
                <a:cs typeface="+mn-lt"/>
              </a:rPr>
              <a:t>critical analysis and reflection skills</a:t>
            </a:r>
            <a:r>
              <a:rPr lang="en-GB" dirty="0">
                <a:solidFill>
                  <a:srgbClr val="000000"/>
                </a:solidFill>
                <a:ea typeface="+mn-lt"/>
                <a:cs typeface="+mn-lt"/>
              </a:rPr>
              <a:t>.</a:t>
            </a:r>
            <a:endParaRPr lang="en-GB" dirty="0">
              <a:solidFill>
                <a:srgbClr val="000000"/>
              </a:solidFill>
              <a:cs typeface="Arial"/>
            </a:endParaRPr>
          </a:p>
          <a:p>
            <a:pPr algn="l"/>
            <a:endParaRPr lang="en-GB" dirty="0">
              <a:solidFill>
                <a:srgbClr val="000000"/>
              </a:solidFill>
              <a:ea typeface="+mn-lt"/>
              <a:cs typeface="+mn-lt"/>
            </a:endParaRPr>
          </a:p>
        </p:txBody>
      </p:sp>
      <p:sp>
        <p:nvSpPr>
          <p:cNvPr id="11" name="Rectangle 10">
            <a:extLst>
              <a:ext uri="{FF2B5EF4-FFF2-40B4-BE49-F238E27FC236}">
                <a16:creationId xmlns:a16="http://schemas.microsoft.com/office/drawing/2014/main" id="{2DACF8D7-46BE-455C-8F19-70ABE277E249}"/>
              </a:ext>
            </a:extLst>
          </p:cNvPr>
          <p:cNvSpPr/>
          <p:nvPr/>
        </p:nvSpPr>
        <p:spPr>
          <a:xfrm>
            <a:off x="10536974" y="9231500"/>
            <a:ext cx="2066591" cy="307777"/>
          </a:xfrm>
          <a:prstGeom prst="rect">
            <a:avLst/>
          </a:prstGeom>
        </p:spPr>
        <p:txBody>
          <a:bodyPr wrap="none" lIns="91440" tIns="45720" rIns="91440" bIns="45720" anchor="t">
            <a:spAutoFit/>
          </a:bodyPr>
          <a:lstStyle/>
          <a:p>
            <a:r>
              <a:rPr lang="en-GB" sz="1400" b="1" dirty="0">
                <a:cs typeface="Arial"/>
              </a:rPr>
              <a:t>Photo </a:t>
            </a:r>
            <a:r>
              <a:rPr lang="en-GB" sz="1400" b="1">
                <a:ea typeface="+mn-lt"/>
                <a:cs typeface="+mn-lt"/>
              </a:rPr>
              <a:t>© Rob Freeman</a:t>
            </a:r>
            <a:endParaRPr lang="en-US" sz="1400" b="1" dirty="0">
              <a:cs typeface="Arial"/>
            </a:endParaRPr>
          </a:p>
        </p:txBody>
      </p:sp>
      <p:pic>
        <p:nvPicPr>
          <p:cNvPr id="5" name="Picture 4">
            <a:extLst>
              <a:ext uri="{FF2B5EF4-FFF2-40B4-BE49-F238E27FC236}">
                <a16:creationId xmlns:a16="http://schemas.microsoft.com/office/drawing/2014/main" id="{253EF68B-9EE1-11FC-6310-69D7018E3024}"/>
              </a:ext>
            </a:extLst>
          </p:cNvPr>
          <p:cNvPicPr>
            <a:picLocks noChangeAspect="1"/>
          </p:cNvPicPr>
          <p:nvPr/>
        </p:nvPicPr>
        <p:blipFill>
          <a:blip r:embed="rId4"/>
          <a:stretch>
            <a:fillRect/>
          </a:stretch>
        </p:blipFill>
        <p:spPr>
          <a:xfrm>
            <a:off x="7790997" y="702187"/>
            <a:ext cx="4752908" cy="1092803"/>
          </a:xfrm>
          <a:prstGeom prst="rect">
            <a:avLst/>
          </a:prstGeom>
        </p:spPr>
      </p:pic>
      <p:pic>
        <p:nvPicPr>
          <p:cNvPr id="3" name="Picture 2" descr="A child holding a sword&#10;&#10;Description automatically generated">
            <a:extLst>
              <a:ext uri="{FF2B5EF4-FFF2-40B4-BE49-F238E27FC236}">
                <a16:creationId xmlns:a16="http://schemas.microsoft.com/office/drawing/2014/main" id="{C9C7958A-4AA2-317C-9EA9-ADC9C4B33ED3}"/>
              </a:ext>
            </a:extLst>
          </p:cNvPr>
          <p:cNvPicPr>
            <a:picLocks noChangeAspect="1"/>
          </p:cNvPicPr>
          <p:nvPr/>
        </p:nvPicPr>
        <p:blipFill>
          <a:blip r:embed="rId5"/>
          <a:stretch>
            <a:fillRect/>
          </a:stretch>
        </p:blipFill>
        <p:spPr>
          <a:xfrm>
            <a:off x="5936952" y="5018944"/>
            <a:ext cx="7203510" cy="4067615"/>
          </a:xfrm>
          <a:prstGeom prst="rect">
            <a:avLst/>
          </a:prstGeom>
        </p:spPr>
      </p:pic>
      <p:sp>
        <p:nvSpPr>
          <p:cNvPr id="7" name="TextBox 6">
            <a:extLst>
              <a:ext uri="{FF2B5EF4-FFF2-40B4-BE49-F238E27FC236}">
                <a16:creationId xmlns:a16="http://schemas.microsoft.com/office/drawing/2014/main" id="{6AB856E0-0E39-F58D-541F-2F17BDD76FBB}"/>
              </a:ext>
            </a:extLst>
          </p:cNvPr>
          <p:cNvSpPr txBox="1"/>
          <p:nvPr/>
        </p:nvSpPr>
        <p:spPr>
          <a:xfrm>
            <a:off x="613100" y="6365416"/>
            <a:ext cx="6134612" cy="2962513"/>
          </a:xfrm>
          <a:prstGeom prst="roundRect">
            <a:avLst/>
          </a:prstGeom>
          <a:solidFill>
            <a:srgbClr val="27BDB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chemeClr val="bg1"/>
                </a:solidFill>
                <a:ea typeface="+mn-lt"/>
                <a:cs typeface="+mn-lt"/>
              </a:rPr>
              <a:t>“I thought the training was really empowering. I left excited to compile the information needed to complete our Statement of Impact to show what we have achieved as a school.”</a:t>
            </a:r>
            <a:endParaRPr lang="en-US" sz="2800">
              <a:solidFill>
                <a:schemeClr val="bg1"/>
              </a:solidFill>
              <a:cs typeface="Arial" panose="020B060402020202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p:cNvSpPr txBox="1">
            <a:spLocks noGrp="1"/>
          </p:cNvSpPr>
          <p:nvPr>
            <p:ph type="body" idx="1"/>
          </p:nvPr>
        </p:nvSpPr>
        <p:spPr>
          <a:xfrm>
            <a:off x="901700" y="2381583"/>
            <a:ext cx="11946400" cy="2154436"/>
          </a:xfrm>
          <a:prstGeom prst="rect">
            <a:avLst/>
          </a:prstGeom>
        </p:spPr>
        <p:txBody>
          <a:bodyPr vert="horz" wrap="square" lIns="0" tIns="0" rIns="0" bIns="0" rtlCol="0" anchor="t">
            <a:spAutoFit/>
          </a:bodyPr>
          <a:lstStyle/>
          <a:p>
            <a:pPr marL="457200" indent="-457200">
              <a:buFont typeface="Arial" panose="020B0604020202020204" pitchFamily="34" charset="0"/>
              <a:buChar char="•"/>
            </a:pPr>
            <a:r>
              <a:rPr lang="en-GB" dirty="0">
                <a:solidFill>
                  <a:srgbClr val="000000"/>
                </a:solidFill>
                <a:latin typeface="Arial"/>
              </a:rPr>
              <a:t>Artsmark can significantly contribute to meeting </a:t>
            </a:r>
            <a:r>
              <a:rPr lang="en-GB" b="0" i="0" u="none" strike="noStrike" baseline="0" dirty="0">
                <a:solidFill>
                  <a:srgbClr val="000000"/>
                </a:solidFill>
                <a:latin typeface="Arial"/>
              </a:rPr>
              <a:t>Ofsted’s requirements for Quality of Education by using the Artsmark framework to maintain a broad and ambitious curriculum that connects learning across all subjects</a:t>
            </a:r>
            <a:r>
              <a:rPr lang="en-GB" dirty="0">
                <a:solidFill>
                  <a:srgbClr val="000000"/>
                </a:solidFill>
                <a:latin typeface="Arial"/>
              </a:rPr>
              <a:t>, as </a:t>
            </a:r>
            <a:r>
              <a:rPr lang="en-GB" dirty="0"/>
              <a:t>well as working towards Gatsby benchmark 5.</a:t>
            </a:r>
            <a:endParaRPr lang="en-GB" b="0" i="0" u="none" strike="noStrike" baseline="0" dirty="0">
              <a:solidFill>
                <a:srgbClr val="000000"/>
              </a:solidFill>
              <a:latin typeface="Arial" panose="020B0604020202020204" pitchFamily="34" charset="0"/>
            </a:endParaRPr>
          </a:p>
          <a:p>
            <a:pPr marL="457200" indent="-457200">
              <a:buFont typeface="Arial" panose="020B0604020202020204" pitchFamily="34" charset="0"/>
              <a:buChar char="•"/>
            </a:pPr>
            <a:endParaRPr lang="en-GB" b="0" i="0" u="none" strike="noStrike" baseline="0" dirty="0">
              <a:solidFill>
                <a:srgbClr val="000000"/>
              </a:solidFill>
              <a:latin typeface="Arial" panose="020B0604020202020204" pitchFamily="34" charset="0"/>
            </a:endParaRPr>
          </a:p>
        </p:txBody>
      </p:sp>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tabLst>
                <a:tab pos="2708910" algn="l"/>
                <a:tab pos="6476365" algn="l"/>
              </a:tabLst>
            </a:pPr>
            <a:r>
              <a:rPr lang="en-GB" dirty="0">
                <a:latin typeface="Univers" panose="020B0503020202020204" pitchFamily="34" charset="0"/>
              </a:rPr>
              <a:t>Artsmark and Ofsted</a:t>
            </a:r>
            <a:endParaRPr dirty="0">
              <a:latin typeface="Univers" panose="020B0503020202020204" pitchFamily="34" charset="0"/>
            </a:endParaRPr>
          </a:p>
        </p:txBody>
      </p:sp>
      <p:sp>
        <p:nvSpPr>
          <p:cNvPr id="3" name="object 3">
            <a:extLst>
              <a:ext uri="{FF2B5EF4-FFF2-40B4-BE49-F238E27FC236}">
                <a16:creationId xmlns:a16="http://schemas.microsoft.com/office/drawing/2014/main" id="{659A4178-F81F-20B9-918E-A7CB458914CD}"/>
              </a:ext>
            </a:extLst>
          </p:cNvPr>
          <p:cNvSpPr txBox="1">
            <a:spLocks/>
          </p:cNvSpPr>
          <p:nvPr/>
        </p:nvSpPr>
        <p:spPr>
          <a:xfrm>
            <a:off x="901700" y="3590555"/>
            <a:ext cx="11581511" cy="5601533"/>
          </a:xfrm>
          <a:prstGeom prst="rect">
            <a:avLst/>
          </a:prstGeom>
        </p:spPr>
        <p:txBody>
          <a:bodyPr vert="horz" wrap="square" lIns="0" tIns="0" rIns="0" bIns="0" rtlCol="0" anchor="t">
            <a:spAutoFit/>
          </a:bodyPr>
          <a:lstStyle>
            <a:lvl1pPr marL="0">
              <a:defRPr sz="2800" b="0" i="0">
                <a:solidFill>
                  <a:srgbClr val="231F20"/>
                </a:solidFill>
                <a:latin typeface="+mn-lt"/>
                <a:ea typeface="+mn-ea"/>
                <a:cs typeface="Univers-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GB" kern="0" dirty="0">
              <a:solidFill>
                <a:srgbClr val="000000"/>
              </a:solidFill>
              <a:latin typeface="Arial" panose="020B0604020202020204" pitchFamily="34" charset="0"/>
            </a:endParaRPr>
          </a:p>
          <a:p>
            <a:pPr marL="457200" indent="-457200">
              <a:buFont typeface="Arial" panose="020B0604020202020204" pitchFamily="34" charset="0"/>
              <a:buChar char="•"/>
            </a:pPr>
            <a:endParaRPr lang="en-GB" kern="0" dirty="0">
              <a:solidFill>
                <a:srgbClr val="000000"/>
              </a:solidFill>
              <a:latin typeface="Arial"/>
            </a:endParaRPr>
          </a:p>
          <a:p>
            <a:pPr marL="457200" indent="-457200">
              <a:buFont typeface="Arial" panose="020B0604020202020204" pitchFamily="34" charset="0"/>
              <a:buChar char="•"/>
            </a:pPr>
            <a:r>
              <a:rPr lang="en-GB" kern="0" dirty="0">
                <a:solidFill>
                  <a:srgbClr val="000000"/>
                </a:solidFill>
                <a:latin typeface="Arial"/>
              </a:rPr>
              <a:t>Artsmark equips pupils with the cultural capital they need to succeed in life and nurture their imagination and creativity through a high-quality arts and cultural education. </a:t>
            </a:r>
            <a:endParaRPr lang="en-GB" kern="0" dirty="0">
              <a:solidFill>
                <a:srgbClr val="000000"/>
              </a:solidFill>
              <a:latin typeface="Arial" panose="020B0604020202020204" pitchFamily="34" charset="0"/>
            </a:endParaRPr>
          </a:p>
          <a:p>
            <a:pPr marL="457200" indent="-457200">
              <a:buFont typeface="Arial" panose="020B0604020202020204" pitchFamily="34" charset="0"/>
              <a:buChar char="•"/>
            </a:pPr>
            <a:endParaRPr lang="en-GB" kern="0" dirty="0">
              <a:solidFill>
                <a:srgbClr val="000000"/>
              </a:solidFill>
              <a:latin typeface="Arial" panose="020B0604020202020204" pitchFamily="34" charset="0"/>
            </a:endParaRPr>
          </a:p>
          <a:p>
            <a:pPr marL="457200" indent="-457200">
              <a:buFont typeface="Arial" panose="020B0604020202020204" pitchFamily="34" charset="0"/>
              <a:buChar char="•"/>
            </a:pPr>
            <a:r>
              <a:rPr lang="en-GB" kern="0" dirty="0">
                <a:solidFill>
                  <a:srgbClr val="000000"/>
                </a:solidFill>
                <a:latin typeface="Arial"/>
              </a:rPr>
              <a:t>Artsmark has the potential to clearly demonstrate how you support personal development and provides evidence to Ofsted on how you meet its spiritual, moral, social and cultural requirements. </a:t>
            </a:r>
          </a:p>
          <a:p>
            <a:pPr marL="457200" indent="-457200">
              <a:buFont typeface="Arial" panose="020B0604020202020204" pitchFamily="34" charset="0"/>
              <a:buChar char="•"/>
            </a:pPr>
            <a:endParaRPr lang="en-GB" kern="0" dirty="0">
              <a:solidFill>
                <a:srgbClr val="000000"/>
              </a:solidFill>
              <a:latin typeface="Arial"/>
            </a:endParaRPr>
          </a:p>
          <a:p>
            <a:pPr marL="457200" indent="-457200">
              <a:buFont typeface="Arial" panose="020B0604020202020204" pitchFamily="34" charset="0"/>
              <a:buChar char="•"/>
            </a:pPr>
            <a:r>
              <a:rPr lang="en-GB" kern="0" dirty="0">
                <a:solidFill>
                  <a:srgbClr val="000000"/>
                </a:solidFill>
                <a:latin typeface="Arial"/>
              </a:rPr>
              <a:t>Artsmark considers the Ofsted framework in the resources it develops for schools, supporting leaders to understand how Artsmark can support the development of a broad and balanced curriculum.</a:t>
            </a:r>
          </a:p>
        </p:txBody>
      </p:sp>
      <p:sp>
        <p:nvSpPr>
          <p:cNvPr id="5" name="object 4">
            <a:extLst>
              <a:ext uri="{FF2B5EF4-FFF2-40B4-BE49-F238E27FC236}">
                <a16:creationId xmlns:a16="http://schemas.microsoft.com/office/drawing/2014/main" id="{EF09645C-7C70-6460-78EA-B07376E83644}"/>
              </a:ext>
            </a:extLst>
          </p:cNvPr>
          <p:cNvSpPr/>
          <p:nvPr/>
        </p:nvSpPr>
        <p:spPr>
          <a:xfrm rot="16200000">
            <a:off x="11024135" y="8446125"/>
            <a:ext cx="2346960" cy="1889760"/>
          </a:xfrm>
          <a:custGeom>
            <a:avLst/>
            <a:gdLst/>
            <a:ahLst/>
            <a:cxnLst/>
            <a:rect l="l" t="t" r="r" b="b"/>
            <a:pathLst>
              <a:path w="2346960" h="1889759">
                <a:moveTo>
                  <a:pt x="914400" y="0"/>
                </a:moveTo>
                <a:lnTo>
                  <a:pt x="866171" y="796"/>
                </a:lnTo>
                <a:lnTo>
                  <a:pt x="818342" y="3170"/>
                </a:lnTo>
                <a:lnTo>
                  <a:pt x="770937" y="7096"/>
                </a:lnTo>
                <a:lnTo>
                  <a:pt x="723982" y="12549"/>
                </a:lnTo>
                <a:lnTo>
                  <a:pt x="677501" y="19504"/>
                </a:lnTo>
                <a:lnTo>
                  <a:pt x="631519" y="27935"/>
                </a:lnTo>
                <a:lnTo>
                  <a:pt x="586063" y="37819"/>
                </a:lnTo>
                <a:lnTo>
                  <a:pt x="541155" y="49128"/>
                </a:lnTo>
                <a:lnTo>
                  <a:pt x="496823" y="61840"/>
                </a:lnTo>
                <a:lnTo>
                  <a:pt x="453090" y="75928"/>
                </a:lnTo>
                <a:lnTo>
                  <a:pt x="409982" y="91368"/>
                </a:lnTo>
                <a:lnTo>
                  <a:pt x="367524" y="108134"/>
                </a:lnTo>
                <a:lnTo>
                  <a:pt x="325740" y="126201"/>
                </a:lnTo>
                <a:lnTo>
                  <a:pt x="284657" y="145545"/>
                </a:lnTo>
                <a:lnTo>
                  <a:pt x="244299" y="166140"/>
                </a:lnTo>
                <a:lnTo>
                  <a:pt x="204691" y="187962"/>
                </a:lnTo>
                <a:lnTo>
                  <a:pt x="165858" y="210984"/>
                </a:lnTo>
                <a:lnTo>
                  <a:pt x="127825" y="235183"/>
                </a:lnTo>
                <a:lnTo>
                  <a:pt x="90617" y="260533"/>
                </a:lnTo>
                <a:lnTo>
                  <a:pt x="54260" y="287008"/>
                </a:lnTo>
                <a:lnTo>
                  <a:pt x="18778" y="314585"/>
                </a:lnTo>
                <a:lnTo>
                  <a:pt x="0" y="330144"/>
                </a:lnTo>
                <a:lnTo>
                  <a:pt x="0" y="1889160"/>
                </a:lnTo>
                <a:lnTo>
                  <a:pt x="2271759" y="1889160"/>
                </a:lnTo>
                <a:lnTo>
                  <a:pt x="2284522" y="1849539"/>
                </a:lnTo>
                <a:lnTo>
                  <a:pt x="2297234" y="1805207"/>
                </a:lnTo>
                <a:lnTo>
                  <a:pt x="2308544" y="1760300"/>
                </a:lnTo>
                <a:lnTo>
                  <a:pt x="2318427" y="1714843"/>
                </a:lnTo>
                <a:lnTo>
                  <a:pt x="2326858" y="1668861"/>
                </a:lnTo>
                <a:lnTo>
                  <a:pt x="2333813" y="1622380"/>
                </a:lnTo>
                <a:lnTo>
                  <a:pt x="2339266" y="1575425"/>
                </a:lnTo>
                <a:lnTo>
                  <a:pt x="2343192" y="1528020"/>
                </a:lnTo>
                <a:lnTo>
                  <a:pt x="2345566" y="1480191"/>
                </a:lnTo>
                <a:lnTo>
                  <a:pt x="2346363" y="1431963"/>
                </a:lnTo>
                <a:lnTo>
                  <a:pt x="2345566" y="1383734"/>
                </a:lnTo>
                <a:lnTo>
                  <a:pt x="2343192" y="1335905"/>
                </a:lnTo>
                <a:lnTo>
                  <a:pt x="2339266" y="1288500"/>
                </a:lnTo>
                <a:lnTo>
                  <a:pt x="2333813" y="1241545"/>
                </a:lnTo>
                <a:lnTo>
                  <a:pt x="2326858" y="1195064"/>
                </a:lnTo>
                <a:lnTo>
                  <a:pt x="2318427" y="1149083"/>
                </a:lnTo>
                <a:lnTo>
                  <a:pt x="2308544" y="1103626"/>
                </a:lnTo>
                <a:lnTo>
                  <a:pt x="2297234" y="1058718"/>
                </a:lnTo>
                <a:lnTo>
                  <a:pt x="2284522" y="1014386"/>
                </a:lnTo>
                <a:lnTo>
                  <a:pt x="2270434" y="970653"/>
                </a:lnTo>
                <a:lnTo>
                  <a:pt x="2254994" y="927545"/>
                </a:lnTo>
                <a:lnTo>
                  <a:pt x="2238228" y="885087"/>
                </a:lnTo>
                <a:lnTo>
                  <a:pt x="2220161" y="843303"/>
                </a:lnTo>
                <a:lnTo>
                  <a:pt x="2200817" y="802220"/>
                </a:lnTo>
                <a:lnTo>
                  <a:pt x="2180222" y="761862"/>
                </a:lnTo>
                <a:lnTo>
                  <a:pt x="2158400" y="722254"/>
                </a:lnTo>
                <a:lnTo>
                  <a:pt x="2135378" y="683421"/>
                </a:lnTo>
                <a:lnTo>
                  <a:pt x="2111179" y="645388"/>
                </a:lnTo>
                <a:lnTo>
                  <a:pt x="2085830" y="608180"/>
                </a:lnTo>
                <a:lnTo>
                  <a:pt x="2059354" y="571823"/>
                </a:lnTo>
                <a:lnTo>
                  <a:pt x="2031777" y="536341"/>
                </a:lnTo>
                <a:lnTo>
                  <a:pt x="2003125" y="501760"/>
                </a:lnTo>
                <a:lnTo>
                  <a:pt x="1973422" y="468104"/>
                </a:lnTo>
                <a:lnTo>
                  <a:pt x="1942693" y="435399"/>
                </a:lnTo>
                <a:lnTo>
                  <a:pt x="1910963" y="403669"/>
                </a:lnTo>
                <a:lnTo>
                  <a:pt x="1878258" y="372940"/>
                </a:lnTo>
                <a:lnTo>
                  <a:pt x="1844602" y="343237"/>
                </a:lnTo>
                <a:lnTo>
                  <a:pt x="1810021" y="314585"/>
                </a:lnTo>
                <a:lnTo>
                  <a:pt x="1774539" y="287008"/>
                </a:lnTo>
                <a:lnTo>
                  <a:pt x="1738182" y="260533"/>
                </a:lnTo>
                <a:lnTo>
                  <a:pt x="1700974" y="235183"/>
                </a:lnTo>
                <a:lnTo>
                  <a:pt x="1662941" y="210984"/>
                </a:lnTo>
                <a:lnTo>
                  <a:pt x="1624108" y="187962"/>
                </a:lnTo>
                <a:lnTo>
                  <a:pt x="1584500" y="166140"/>
                </a:lnTo>
                <a:lnTo>
                  <a:pt x="1544142" y="145545"/>
                </a:lnTo>
                <a:lnTo>
                  <a:pt x="1503059" y="126201"/>
                </a:lnTo>
                <a:lnTo>
                  <a:pt x="1461275" y="108134"/>
                </a:lnTo>
                <a:lnTo>
                  <a:pt x="1418817" y="91368"/>
                </a:lnTo>
                <a:lnTo>
                  <a:pt x="1375709" y="75928"/>
                </a:lnTo>
                <a:lnTo>
                  <a:pt x="1331976" y="61840"/>
                </a:lnTo>
                <a:lnTo>
                  <a:pt x="1287644" y="49128"/>
                </a:lnTo>
                <a:lnTo>
                  <a:pt x="1242736" y="37819"/>
                </a:lnTo>
                <a:lnTo>
                  <a:pt x="1197280" y="27935"/>
                </a:lnTo>
                <a:lnTo>
                  <a:pt x="1151298" y="19504"/>
                </a:lnTo>
                <a:lnTo>
                  <a:pt x="1104817" y="12549"/>
                </a:lnTo>
                <a:lnTo>
                  <a:pt x="1057862" y="7096"/>
                </a:lnTo>
                <a:lnTo>
                  <a:pt x="1010457" y="3170"/>
                </a:lnTo>
                <a:lnTo>
                  <a:pt x="962628" y="796"/>
                </a:lnTo>
                <a:lnTo>
                  <a:pt x="914400" y="0"/>
                </a:lnTo>
                <a:close/>
              </a:path>
            </a:pathLst>
          </a:custGeom>
          <a:solidFill>
            <a:srgbClr val="27BDBE"/>
          </a:solidFill>
        </p:spPr>
        <p:txBody>
          <a:bodyPr wrap="square" lIns="0" tIns="0" rIns="0" bIns="0" rtlCol="0"/>
          <a:lstStyle/>
          <a:p>
            <a:endParaRPr/>
          </a:p>
        </p:txBody>
      </p:sp>
    </p:spTree>
    <p:extLst>
      <p:ext uri="{BB962C8B-B14F-4D97-AF65-F5344CB8AC3E}">
        <p14:creationId xmlns:p14="http://schemas.microsoft.com/office/powerpoint/2010/main" val="2862652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6CC86-1766-6FC3-461B-0BD4930C41E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D1F8FA1-76D9-A660-CF41-3EF612B65E70}"/>
              </a:ext>
            </a:extLst>
          </p:cNvPr>
          <p:cNvSpPr txBox="1">
            <a:spLocks noGrp="1"/>
          </p:cNvSpPr>
          <p:nvPr>
            <p:ph type="title"/>
          </p:nvPr>
        </p:nvSpPr>
        <p:spPr>
          <a:xfrm>
            <a:off x="863600" y="914400"/>
            <a:ext cx="11201400" cy="687705"/>
          </a:xfrm>
          <a:prstGeom prst="rect">
            <a:avLst/>
          </a:prstGeom>
        </p:spPr>
        <p:txBody>
          <a:bodyPr vert="horz" wrap="square" lIns="0" tIns="0" rIns="0" bIns="0" rtlCol="0">
            <a:spAutoFit/>
          </a:bodyPr>
          <a:lstStyle/>
          <a:p>
            <a:pPr marL="12700">
              <a:lnSpc>
                <a:spcPct val="100000"/>
              </a:lnSpc>
              <a:tabLst>
                <a:tab pos="1412875" algn="l"/>
                <a:tab pos="2833370" algn="l"/>
              </a:tabLst>
            </a:pPr>
            <a:r>
              <a:rPr lang="en-GB" spc="-20" dirty="0">
                <a:latin typeface="Univers" panose="020B0503020202020204" pitchFamily="34" charset="0"/>
              </a:rPr>
              <a:t>What Artsmark schools report</a:t>
            </a:r>
            <a:endParaRPr spc="-20" dirty="0">
              <a:latin typeface="Georgia" panose="02040502050405020303" pitchFamily="18" charset="0"/>
            </a:endParaRPr>
          </a:p>
        </p:txBody>
      </p:sp>
      <p:sp>
        <p:nvSpPr>
          <p:cNvPr id="3" name="object 3">
            <a:extLst>
              <a:ext uri="{FF2B5EF4-FFF2-40B4-BE49-F238E27FC236}">
                <a16:creationId xmlns:a16="http://schemas.microsoft.com/office/drawing/2014/main" id="{B4D4FDD8-B12B-5AEE-CC70-D57DB581044F}"/>
              </a:ext>
            </a:extLst>
          </p:cNvPr>
          <p:cNvSpPr txBox="1">
            <a:spLocks/>
          </p:cNvSpPr>
          <p:nvPr/>
        </p:nvSpPr>
        <p:spPr>
          <a:xfrm>
            <a:off x="863599" y="2130393"/>
            <a:ext cx="10716103" cy="3447098"/>
          </a:xfrm>
          <a:prstGeom prst="rect">
            <a:avLst/>
          </a:prstGeom>
        </p:spPr>
        <p:txBody>
          <a:bodyPr vert="horz" wrap="square" lIns="0" tIns="0" rIns="0" bIns="0" rtlCol="0">
            <a:spAutoFit/>
          </a:bodyPr>
          <a:lstStyle>
            <a:lvl1pPr marL="0">
              <a:defRPr sz="2800" b="0" i="0">
                <a:solidFill>
                  <a:srgbClr val="231F20"/>
                </a:solidFill>
                <a:latin typeface="+mn-lt"/>
                <a:ea typeface="+mn-ea"/>
                <a:cs typeface="Univers-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69900" indent="-457200">
              <a:buFont typeface="Arial" panose="020B0604020202020204" pitchFamily="34" charset="0"/>
              <a:buChar char="•"/>
              <a:tabLst>
                <a:tab pos="457200" algn="l"/>
              </a:tabLst>
            </a:pPr>
            <a:endParaRPr lang="en-GB" kern="0" dirty="0">
              <a:solidFill>
                <a:srgbClr val="000000"/>
              </a:solidFill>
              <a:latin typeface="Arial" panose="020B0604020202020204" pitchFamily="34" charset="0"/>
            </a:endParaRPr>
          </a:p>
          <a:p>
            <a:pPr marL="457200" indent="-457200" rtl="0" fontAlgn="base">
              <a:buFont typeface="Arial" panose="020B0604020202020204" pitchFamily="34" charset="0"/>
              <a:buChar char="•"/>
            </a:pPr>
            <a:r>
              <a:rPr lang="en-GB" b="0" i="0" dirty="0">
                <a:solidFill>
                  <a:srgbClr val="000000"/>
                </a:solidFill>
                <a:effectLst/>
                <a:latin typeface="Arial" panose="020B0604020202020204" pitchFamily="34" charset="0"/>
              </a:rPr>
              <a:t>96% say </a:t>
            </a:r>
            <a:r>
              <a:rPr lang="en-GB" b="0" i="0" dirty="0" err="1">
                <a:solidFill>
                  <a:srgbClr val="000000"/>
                </a:solidFill>
                <a:effectLst/>
                <a:latin typeface="Arial" panose="020B0604020202020204" pitchFamily="34" charset="0"/>
              </a:rPr>
              <a:t>Artsmark’s</a:t>
            </a:r>
            <a:r>
              <a:rPr lang="en-GB" b="0" i="0" dirty="0">
                <a:solidFill>
                  <a:srgbClr val="000000"/>
                </a:solidFill>
                <a:effectLst/>
                <a:latin typeface="Arial" panose="020B0604020202020204" pitchFamily="34" charset="0"/>
              </a:rPr>
              <a:t> improved their </a:t>
            </a:r>
            <a:r>
              <a:rPr lang="en-GB" b="1" i="0" dirty="0">
                <a:solidFill>
                  <a:srgbClr val="000000"/>
                </a:solidFill>
                <a:effectLst/>
                <a:latin typeface="Arial" panose="020B0604020202020204" pitchFamily="34" charset="0"/>
              </a:rPr>
              <a:t>pupils’ learning outcomes</a:t>
            </a:r>
            <a:r>
              <a:rPr lang="en-GB" b="0" i="0" dirty="0">
                <a:solidFill>
                  <a:srgbClr val="000000"/>
                </a:solidFill>
                <a:effectLst/>
                <a:latin typeface="Arial" panose="020B0604020202020204" pitchFamily="34" charset="0"/>
              </a:rPr>
              <a:t> </a:t>
            </a:r>
          </a:p>
          <a:p>
            <a:pPr rtl="0" fontAlgn="base"/>
            <a:r>
              <a:rPr lang="en-GB" b="0" i="0" dirty="0">
                <a:solidFill>
                  <a:srgbClr val="000000"/>
                </a:solidFill>
                <a:effectLst/>
                <a:latin typeface="Arial" panose="020B0604020202020204" pitchFamily="34" charset="0"/>
              </a:rPr>
              <a:t> </a:t>
            </a:r>
          </a:p>
          <a:p>
            <a:pPr marL="457200" indent="-457200" rtl="0" fontAlgn="base">
              <a:buFont typeface="Arial" panose="020B0604020202020204" pitchFamily="34" charset="0"/>
              <a:buChar char="•"/>
            </a:pPr>
            <a:r>
              <a:rPr lang="en-GB" b="0" i="0" dirty="0">
                <a:solidFill>
                  <a:srgbClr val="000000"/>
                </a:solidFill>
                <a:effectLst/>
                <a:latin typeface="Arial" panose="020B0604020202020204" pitchFamily="34" charset="0"/>
              </a:rPr>
              <a:t>98% say Artsmark broadens and </a:t>
            </a:r>
            <a:r>
              <a:rPr lang="en-GB" b="1" i="0" dirty="0">
                <a:solidFill>
                  <a:srgbClr val="000000"/>
                </a:solidFill>
                <a:effectLst/>
                <a:latin typeface="Arial" panose="020B0604020202020204" pitchFamily="34" charset="0"/>
              </a:rPr>
              <a:t>enriches their curriculum</a:t>
            </a:r>
            <a:r>
              <a:rPr lang="en-GB" b="0" i="0" dirty="0">
                <a:solidFill>
                  <a:srgbClr val="000000"/>
                </a:solidFill>
                <a:effectLst/>
                <a:latin typeface="Arial" panose="020B0604020202020204" pitchFamily="34" charset="0"/>
              </a:rPr>
              <a:t>   </a:t>
            </a:r>
          </a:p>
          <a:p>
            <a:pPr rtl="0" fontAlgn="base"/>
            <a:endParaRPr lang="en-GB" b="0" i="0" dirty="0">
              <a:solidFill>
                <a:srgbClr val="000000"/>
              </a:solidFill>
              <a:effectLst/>
              <a:latin typeface="Arial" panose="020B0604020202020204" pitchFamily="34" charset="0"/>
            </a:endParaRPr>
          </a:p>
          <a:p>
            <a:pPr marL="457200" indent="-457200" rtl="0" fontAlgn="base">
              <a:buFont typeface="Arial" panose="020B0604020202020204" pitchFamily="34" charset="0"/>
              <a:buChar char="•"/>
            </a:pPr>
            <a:r>
              <a:rPr lang="en-GB" b="0" i="0" dirty="0">
                <a:solidFill>
                  <a:srgbClr val="000000"/>
                </a:solidFill>
                <a:effectLst/>
                <a:latin typeface="Arial" panose="020B0604020202020204" pitchFamily="34" charset="0"/>
              </a:rPr>
              <a:t>96% say </a:t>
            </a:r>
            <a:r>
              <a:rPr lang="en-GB" b="0" i="0" dirty="0" err="1">
                <a:solidFill>
                  <a:srgbClr val="000000"/>
                </a:solidFill>
                <a:effectLst/>
                <a:latin typeface="Arial" panose="020B0604020202020204" pitchFamily="34" charset="0"/>
              </a:rPr>
              <a:t>Artsmark’s</a:t>
            </a:r>
            <a:r>
              <a:rPr lang="en-GB" b="0" i="0" dirty="0">
                <a:solidFill>
                  <a:srgbClr val="000000"/>
                </a:solidFill>
                <a:effectLst/>
                <a:latin typeface="Arial" panose="020B0604020202020204" pitchFamily="34" charset="0"/>
              </a:rPr>
              <a:t> supported </a:t>
            </a:r>
            <a:r>
              <a:rPr lang="en-GB" b="1" i="0" dirty="0">
                <a:solidFill>
                  <a:srgbClr val="000000"/>
                </a:solidFill>
                <a:effectLst/>
                <a:latin typeface="Arial" panose="020B0604020202020204" pitchFamily="34" charset="0"/>
              </a:rPr>
              <a:t>school improvement plans</a:t>
            </a:r>
            <a:r>
              <a:rPr lang="en-GB" b="0" i="0" dirty="0">
                <a:solidFill>
                  <a:srgbClr val="000000"/>
                </a:solidFill>
                <a:effectLst/>
                <a:latin typeface="Arial" panose="020B0604020202020204" pitchFamily="34" charset="0"/>
              </a:rPr>
              <a:t>  </a:t>
            </a:r>
          </a:p>
          <a:p>
            <a:pPr marL="469900" indent="-457200">
              <a:buFont typeface="Arial" panose="020B0604020202020204" pitchFamily="34" charset="0"/>
              <a:buChar char="•"/>
              <a:tabLst>
                <a:tab pos="457200" algn="l"/>
              </a:tabLst>
            </a:pPr>
            <a:endParaRPr lang="en-GB" kern="0" dirty="0">
              <a:solidFill>
                <a:srgbClr val="000000"/>
              </a:solidFill>
              <a:latin typeface="Arial" panose="020B0604020202020204" pitchFamily="34" charset="0"/>
            </a:endParaRPr>
          </a:p>
          <a:p>
            <a:pPr marL="12700">
              <a:tabLst>
                <a:tab pos="457200" algn="l"/>
              </a:tabLst>
            </a:pPr>
            <a:endParaRPr lang="en-GB" kern="0" spc="-45"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10BB03B-AEE0-4199-3CA7-CAB026640AD7}"/>
              </a:ext>
            </a:extLst>
          </p:cNvPr>
          <p:cNvSpPr txBox="1"/>
          <p:nvPr/>
        </p:nvSpPr>
        <p:spPr>
          <a:xfrm>
            <a:off x="2425534" y="5378967"/>
            <a:ext cx="7715306" cy="3915966"/>
          </a:xfrm>
          <a:prstGeom prst="roundRect">
            <a:avLst/>
          </a:prstGeom>
          <a:solidFill>
            <a:srgbClr val="27BDB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solidFill>
                  <a:schemeClr val="bg1"/>
                </a:solidFill>
                <a:ea typeface="+mn-lt"/>
                <a:cs typeface="+mn-lt"/>
              </a:rPr>
              <a:t>"We have seen an increase in whole school attendance over the course of our </a:t>
            </a:r>
            <a:r>
              <a:rPr lang="en-GB" sz="2800" b="1" err="1">
                <a:solidFill>
                  <a:schemeClr val="bg1"/>
                </a:solidFill>
                <a:ea typeface="+mn-lt"/>
                <a:cs typeface="+mn-lt"/>
              </a:rPr>
              <a:t>Artsmark</a:t>
            </a:r>
            <a:r>
              <a:rPr lang="en-GB" sz="2800" b="1">
                <a:solidFill>
                  <a:schemeClr val="bg1"/>
                </a:solidFill>
                <a:ea typeface="+mn-lt"/>
                <a:cs typeface="+mn-lt"/>
              </a:rPr>
              <a:t> journey. There has been a subsequent improvement in wellbeing and happiness which translates into higher levels of attendance."</a:t>
            </a:r>
            <a:endParaRPr lang="en-US" sz="2800" b="1">
              <a:solidFill>
                <a:schemeClr val="bg1"/>
              </a:solidFill>
              <a:ea typeface="+mn-lt"/>
              <a:cs typeface="+mn-lt"/>
            </a:endParaRPr>
          </a:p>
          <a:p>
            <a:pPr algn="ctr"/>
            <a:endParaRPr lang="en-GB" sz="2800" b="1">
              <a:solidFill>
                <a:schemeClr val="bg1"/>
              </a:solidFill>
              <a:ea typeface="+mn-lt"/>
              <a:cs typeface="+mn-lt"/>
            </a:endParaRPr>
          </a:p>
          <a:p>
            <a:pPr algn="ctr"/>
            <a:r>
              <a:rPr lang="en-GB" sz="2800">
                <a:solidFill>
                  <a:schemeClr val="bg1"/>
                </a:solidFill>
                <a:ea typeface="+mn-lt"/>
                <a:cs typeface="+mn-lt"/>
              </a:rPr>
              <a:t>Springfield Junior School, </a:t>
            </a:r>
            <a:r>
              <a:rPr lang="en-GB" sz="2800" err="1">
                <a:solidFill>
                  <a:schemeClr val="bg1"/>
                </a:solidFill>
                <a:ea typeface="+mn-lt"/>
                <a:cs typeface="+mn-lt"/>
              </a:rPr>
              <a:t>Artsmark</a:t>
            </a:r>
            <a:r>
              <a:rPr lang="en-GB" sz="2800">
                <a:solidFill>
                  <a:schemeClr val="bg1"/>
                </a:solidFill>
                <a:ea typeface="+mn-lt"/>
                <a:cs typeface="+mn-lt"/>
              </a:rPr>
              <a:t> Gold</a:t>
            </a:r>
            <a:endParaRPr lang="en-US" sz="2800">
              <a:solidFill>
                <a:schemeClr val="bg1"/>
              </a:solidFill>
              <a:cs typeface="Arial"/>
            </a:endParaRPr>
          </a:p>
        </p:txBody>
      </p:sp>
    </p:spTree>
    <p:extLst>
      <p:ext uri="{BB962C8B-B14F-4D97-AF65-F5344CB8AC3E}">
        <p14:creationId xmlns:p14="http://schemas.microsoft.com/office/powerpoint/2010/main" val="66674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bf528a0-88bd-45ef-9896-01e20fdaed75" xsi:nil="true"/>
    <lcf76f155ced4ddcb4097134ff3c332f xmlns="e2d56a9a-0236-46f9-a5a1-b19b082734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5C3A6807DEF14DBD9E7CBC364218F0" ma:contentTypeVersion="18" ma:contentTypeDescription="Create a new document." ma:contentTypeScope="" ma:versionID="c8e67a7ea410f1d5b8a4ba3b55af4d84">
  <xsd:schema xmlns:xsd="http://www.w3.org/2001/XMLSchema" xmlns:xs="http://www.w3.org/2001/XMLSchema" xmlns:p="http://schemas.microsoft.com/office/2006/metadata/properties" xmlns:ns2="e2d56a9a-0236-46f9-a5a1-b19b08273403" xmlns:ns3="0bf528a0-88bd-45ef-9896-01e20fdaed75" targetNamespace="http://schemas.microsoft.com/office/2006/metadata/properties" ma:root="true" ma:fieldsID="3cbcec87f92b6e0393ff96bdbcccd0ab" ns2:_="" ns3:_="">
    <xsd:import namespace="e2d56a9a-0236-46f9-a5a1-b19b08273403"/>
    <xsd:import namespace="0bf528a0-88bd-45ef-9896-01e20fdaed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d56a9a-0236-46f9-a5a1-b19b082734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2265ee6-a210-40dd-8ecb-32ddbadbe68d"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f528a0-88bd-45ef-9896-01e20fdaed7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178a526-8d83-4d2a-9e84-2711bab92d99}" ma:internalName="TaxCatchAll" ma:showField="CatchAllData" ma:web="0bf528a0-88bd-45ef-9896-01e20fdaed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C09050-DFFC-46AC-A921-AA499D599969}">
  <ds:schemaRefs>
    <ds:schemaRef ds:uri="http://purl.org/dc/elements/1.1/"/>
    <ds:schemaRef ds:uri="e2d56a9a-0236-46f9-a5a1-b19b08273403"/>
    <ds:schemaRef ds:uri="0bf528a0-88bd-45ef-9896-01e20fdaed75"/>
    <ds:schemaRef ds:uri="http://schemas.microsoft.com/office/2006/documentManagement/types"/>
    <ds:schemaRef ds:uri="http://purl.org/dc/term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2DEB0F5-A055-419B-A191-B214B0C03604}">
  <ds:schemaRefs>
    <ds:schemaRef ds:uri="http://schemas.microsoft.com/sharepoint/v3/contenttype/forms"/>
  </ds:schemaRefs>
</ds:datastoreItem>
</file>

<file path=customXml/itemProps3.xml><?xml version="1.0" encoding="utf-8"?>
<ds:datastoreItem xmlns:ds="http://schemas.openxmlformats.org/officeDocument/2006/customXml" ds:itemID="{B38F19B0-EC1C-4EAA-8769-6BA4577335D9}">
  <ds:schemaRefs>
    <ds:schemaRef ds:uri="0bf528a0-88bd-45ef-9896-01e20fdaed75"/>
    <ds:schemaRef ds:uri="e2d56a9a-0236-46f9-a5a1-b19b082734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2388</TotalTime>
  <Words>1189</Words>
  <Application>Microsoft Office PowerPoint</Application>
  <PresentationFormat>Custom</PresentationFormat>
  <Paragraphs>135</Paragraphs>
  <Slides>13</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Georgia</vt:lpstr>
      <vt:lpstr>Segoe UI</vt:lpstr>
      <vt:lpstr>Univers</vt:lpstr>
      <vt:lpstr>Univers </vt:lpstr>
      <vt:lpstr>Univers-Light</vt:lpstr>
      <vt:lpstr>Office Theme</vt:lpstr>
      <vt:lpstr>Why should we choose Artsmark?</vt:lpstr>
      <vt:lpstr>What is Artsmark?</vt:lpstr>
      <vt:lpstr>Why Artsmark?</vt:lpstr>
      <vt:lpstr>Transforming schools</vt:lpstr>
      <vt:lpstr>Why is cultural education important?</vt:lpstr>
      <vt:lpstr>How Artsmark can help </vt:lpstr>
      <vt:lpstr>World-leading CPD </vt:lpstr>
      <vt:lpstr>Artsmark and Ofsted</vt:lpstr>
      <vt:lpstr>What Artsmark schools report</vt:lpstr>
      <vt:lpstr>A long-term investment</vt:lpstr>
      <vt:lpstr>Our work with the NGA</vt:lpstr>
      <vt:lpstr>Ready to get started?</vt:lpstr>
      <vt:lpstr>Useful links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Desiree Weston</dc:creator>
  <cp:lastModifiedBy>Jenny Clarke</cp:lastModifiedBy>
  <cp:revision>108</cp:revision>
  <dcterms:created xsi:type="dcterms:W3CDTF">2016-12-21T13:49:21Z</dcterms:created>
  <dcterms:modified xsi:type="dcterms:W3CDTF">2024-04-11T10:30:05Z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2016-12-21T00:00:00Z</vt:filetime>
  </property>
  <property fmtid="{D5CDD505-2E9C-101B-9397-08002B2CF9AE}" pid="3" name="Creator">
    <vt:lpwstr>Adobe InDesign CC 2017 (Macintosh)</vt:lpwstr>
  </property>
  <property fmtid="{D5CDD505-2E9C-101B-9397-08002B2CF9AE}" pid="4" name="LastSaved">
    <vt:filetime>2016-12-21T00:00:00Z</vt:filetime>
  </property>
  <property fmtid="{D5CDD505-2E9C-101B-9397-08002B2CF9AE}" pid="5" name="ContentTypeId">
    <vt:lpwstr>0x010100E65C3A6807DEF14DBD9E7CBC364218F0</vt:lpwstr>
  </property>
  <property fmtid="{D5CDD505-2E9C-101B-9397-08002B2CF9AE}" pid="6" name="MediaServiceImageTags">
    <vt:lpwstr/>
  </property>
</Properties>
</file>